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318" r:id="rId39"/>
    <p:sldId id="296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141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/>
            <a:t>Request the Falcon9 Launch Wiki page from its URL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C1555725-1A41-40C1-858C-A93AFFDBF1D4}">
      <dgm:prSet phldrT="[Texto]"/>
      <dgm:spPr/>
      <dgm:t>
        <a:bodyPr/>
        <a:lstStyle/>
        <a:p>
          <a:r>
            <a:rPr lang="en-US" dirty="0"/>
            <a:t>Extract all column/variable names from the HTML table header</a:t>
          </a:r>
          <a:endParaRPr lang="pt-BR" dirty="0"/>
        </a:p>
      </dgm:t>
    </dgm:pt>
    <dgm:pt modelId="{5B520E9B-F081-4D7C-A2BB-EE4C24DF4EA8}" type="parTrans" cxnId="{1D3F5645-3EF0-4C33-847E-66064C873677}">
      <dgm:prSet/>
      <dgm:spPr/>
      <dgm:t>
        <a:bodyPr/>
        <a:lstStyle/>
        <a:p>
          <a:endParaRPr lang="pt-BR"/>
        </a:p>
      </dgm:t>
    </dgm:pt>
    <dgm:pt modelId="{36E6D55B-35FA-4AFA-A326-C2321D518927}" type="sibTrans" cxnId="{1D3F5645-3EF0-4C33-847E-66064C873677}">
      <dgm:prSet/>
      <dgm:spPr/>
      <dgm:t>
        <a:bodyPr/>
        <a:lstStyle/>
        <a:p>
          <a:endParaRPr lang="pt-BR"/>
        </a:p>
      </dgm:t>
    </dgm:pt>
    <dgm:pt modelId="{68DBFF34-C9E2-44C7-83EE-FD4607C8CC6C}">
      <dgm:prSet phldrT="[Texto]"/>
      <dgm:spPr/>
      <dgm:t>
        <a:bodyPr/>
        <a:lstStyle/>
        <a:p>
          <a:r>
            <a:rPr lang="en-US" dirty="0"/>
            <a:t>Create a data frame by parsing the launch HTML tables</a:t>
          </a:r>
          <a:endParaRPr lang="pt-BR" dirty="0"/>
        </a:p>
      </dgm:t>
    </dgm:pt>
    <dgm:pt modelId="{23648BC0-8910-468E-B714-09EBD71EF3BA}" type="parTrans" cxnId="{0CA80397-14FC-40F2-BB40-9EF94AF6E341}">
      <dgm:prSet/>
      <dgm:spPr/>
      <dgm:t>
        <a:bodyPr/>
        <a:lstStyle/>
        <a:p>
          <a:endParaRPr lang="pt-BR"/>
        </a:p>
      </dgm:t>
    </dgm:pt>
    <dgm:pt modelId="{D132E165-B6E7-4EDF-96F6-FBC3C185DA16}" type="sibTrans" cxnId="{0CA80397-14FC-40F2-BB40-9EF94AF6E341}">
      <dgm:prSet/>
      <dgm:spPr/>
      <dgm:t>
        <a:bodyPr/>
        <a:lstStyle/>
        <a:p>
          <a:endParaRPr lang="pt-BR"/>
        </a:p>
      </dgm:t>
    </dgm:pt>
    <dgm:pt modelId="{647E1779-156D-4F63-8B44-A8C94AE55864}">
      <dgm:prSet phldrT="[Texto]"/>
      <dgm:spPr/>
      <dgm:t>
        <a:bodyPr/>
        <a:lstStyle/>
        <a:p>
          <a:r>
            <a:rPr lang="en-US" dirty="0"/>
            <a:t>Export it to </a:t>
          </a:r>
          <a:r>
            <a:rPr lang="en-US"/>
            <a:t>a CSV</a:t>
          </a:r>
          <a:endParaRPr lang="pt-BR" dirty="0"/>
        </a:p>
      </dgm:t>
    </dgm:pt>
    <dgm:pt modelId="{DF74C672-5605-47CD-93A6-5711DA73F76A}" type="parTrans" cxnId="{E54D0AC9-5443-4A67-8DBB-E13C4B9E676A}">
      <dgm:prSet/>
      <dgm:spPr/>
      <dgm:t>
        <a:bodyPr/>
        <a:lstStyle/>
        <a:p>
          <a:endParaRPr lang="pt-BR"/>
        </a:p>
      </dgm:t>
    </dgm:pt>
    <dgm:pt modelId="{F791CF84-D018-4FBD-B3C8-2599A0AAE0FC}" type="sibTrans" cxnId="{E54D0AC9-5443-4A67-8DBB-E13C4B9E676A}">
      <dgm:prSet/>
      <dgm:spPr/>
      <dgm:t>
        <a:bodyPr/>
        <a:lstStyle/>
        <a:p>
          <a:endParaRPr lang="pt-BR"/>
        </a:p>
      </dgm:t>
    </dgm:pt>
    <dgm:pt modelId="{0CA23F6E-0D1E-4F94-A862-6B55B17F87BB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EA7DA43-A6EC-44AB-8419-40809E5C56A6}" type="pres">
      <dgm:prSet presAssocID="{DB34A9F1-621F-4A1C-A4D2-7D8319934E8E}" presName="node" presStyleLbl="node1" presStyleIdx="0" presStyleCnt="4">
        <dgm:presLayoutVars>
          <dgm:bulletEnabled val="1"/>
        </dgm:presLayoutVars>
      </dgm:prSet>
      <dgm:spPr/>
    </dgm:pt>
    <dgm:pt modelId="{876F1162-32BC-4741-8780-1CE031850E23}" type="pres">
      <dgm:prSet presAssocID="{2CE1EA6B-CF68-4EC9-BD8B-ED815D10282B}" presName="sibTrans" presStyleLbl="sibTrans2D1" presStyleIdx="0" presStyleCnt="3"/>
      <dgm:spPr/>
    </dgm:pt>
    <dgm:pt modelId="{77D2B365-F187-4BDA-8E17-12B66A2C046C}" type="pres">
      <dgm:prSet presAssocID="{2CE1EA6B-CF68-4EC9-BD8B-ED815D10282B}" presName="connectorText" presStyleLbl="sibTrans2D1" presStyleIdx="0" presStyleCnt="3"/>
      <dgm:spPr/>
    </dgm:pt>
    <dgm:pt modelId="{54F9B2CB-47FF-4626-A583-A523E84908F7}" type="pres">
      <dgm:prSet presAssocID="{C1555725-1A41-40C1-858C-A93AFFDBF1D4}" presName="node" presStyleLbl="node1" presStyleIdx="1" presStyleCnt="4">
        <dgm:presLayoutVars>
          <dgm:bulletEnabled val="1"/>
        </dgm:presLayoutVars>
      </dgm:prSet>
      <dgm:spPr/>
    </dgm:pt>
    <dgm:pt modelId="{212D5194-CCD8-4865-89D9-B629A890AA90}" type="pres">
      <dgm:prSet presAssocID="{36E6D55B-35FA-4AFA-A326-C2321D518927}" presName="sibTrans" presStyleLbl="sibTrans2D1" presStyleIdx="1" presStyleCnt="3"/>
      <dgm:spPr/>
    </dgm:pt>
    <dgm:pt modelId="{AC8BE461-CB5A-4D7E-BA9A-565E42CA1226}" type="pres">
      <dgm:prSet presAssocID="{36E6D55B-35FA-4AFA-A326-C2321D518927}" presName="connectorText" presStyleLbl="sibTrans2D1" presStyleIdx="1" presStyleCnt="3"/>
      <dgm:spPr/>
    </dgm:pt>
    <dgm:pt modelId="{A493B96F-8FA3-4D9D-B491-B0B2458941A6}" type="pres">
      <dgm:prSet presAssocID="{68DBFF34-C9E2-44C7-83EE-FD4607C8CC6C}" presName="node" presStyleLbl="node1" presStyleIdx="2" presStyleCnt="4">
        <dgm:presLayoutVars>
          <dgm:bulletEnabled val="1"/>
        </dgm:presLayoutVars>
      </dgm:prSet>
      <dgm:spPr/>
    </dgm:pt>
    <dgm:pt modelId="{52638ADB-7CA9-4BFF-8760-4C345E53AEE6}" type="pres">
      <dgm:prSet presAssocID="{D132E165-B6E7-4EDF-96F6-FBC3C185DA16}" presName="sibTrans" presStyleLbl="sibTrans2D1" presStyleIdx="2" presStyleCnt="3"/>
      <dgm:spPr/>
    </dgm:pt>
    <dgm:pt modelId="{14324579-9BC1-41D5-8F8F-B0858EFAC495}" type="pres">
      <dgm:prSet presAssocID="{D132E165-B6E7-4EDF-96F6-FBC3C185DA16}" presName="connectorText" presStyleLbl="sibTrans2D1" presStyleIdx="2" presStyleCnt="3"/>
      <dgm:spPr/>
    </dgm:pt>
    <dgm:pt modelId="{A897D751-35B8-4097-B8DD-E901B173E0D5}" type="pres">
      <dgm:prSet presAssocID="{647E1779-156D-4F63-8B44-A8C94AE55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0853CF04-AEB0-4E0D-A23D-623BAA311D3F}" type="presOf" srcId="{B14FDB57-9C9C-4D76-AAE6-53F8881D6369}" destId="{0CA23F6E-0D1E-4F94-A862-6B55B17F87BB}" srcOrd="0" destOrd="0" presId="urn:microsoft.com/office/officeart/2005/8/layout/process1"/>
    <dgm:cxn modelId="{44D69118-1F3B-4BFE-B03F-26D391F12460}" type="presOf" srcId="{C1555725-1A41-40C1-858C-A93AFFDBF1D4}" destId="{54F9B2CB-47FF-4626-A583-A523E84908F7}" srcOrd="0" destOrd="0" presId="urn:microsoft.com/office/officeart/2005/8/layout/process1"/>
    <dgm:cxn modelId="{3A91CC22-30EC-4EF1-A2F8-1B9F41AC206F}" type="presOf" srcId="{36E6D55B-35FA-4AFA-A326-C2321D518927}" destId="{AC8BE461-CB5A-4D7E-BA9A-565E42CA1226}" srcOrd="1" destOrd="0" presId="urn:microsoft.com/office/officeart/2005/8/layout/process1"/>
    <dgm:cxn modelId="{1D3F5645-3EF0-4C33-847E-66064C873677}" srcId="{B14FDB57-9C9C-4D76-AAE6-53F8881D6369}" destId="{C1555725-1A41-40C1-858C-A93AFFDBF1D4}" srcOrd="1" destOrd="0" parTransId="{5B520E9B-F081-4D7C-A2BB-EE4C24DF4EA8}" sibTransId="{36E6D55B-35FA-4AFA-A326-C2321D518927}"/>
    <dgm:cxn modelId="{FAC61779-7703-4946-BB9B-E92398DEDEA4}" type="presOf" srcId="{D132E165-B6E7-4EDF-96F6-FBC3C185DA16}" destId="{14324579-9BC1-41D5-8F8F-B0858EFAC495}" srcOrd="1" destOrd="0" presId="urn:microsoft.com/office/officeart/2005/8/layout/process1"/>
    <dgm:cxn modelId="{6372D159-7D3B-4C1D-8C90-EEC5DBB06318}" type="presOf" srcId="{D132E165-B6E7-4EDF-96F6-FBC3C185DA16}" destId="{52638ADB-7CA9-4BFF-8760-4C345E53AEE6}" srcOrd="0" destOrd="0" presId="urn:microsoft.com/office/officeart/2005/8/layout/process1"/>
    <dgm:cxn modelId="{81B3B07A-050C-4467-B14A-4C5155DF9F82}" type="presOf" srcId="{DB34A9F1-621F-4A1C-A4D2-7D8319934E8E}" destId="{BEA7DA43-A6EC-44AB-8419-40809E5C56A6}" srcOrd="0" destOrd="0" presId="urn:microsoft.com/office/officeart/2005/8/layout/process1"/>
    <dgm:cxn modelId="{ED5B8D82-C97E-458F-8654-59E65B382BAA}" type="presOf" srcId="{68DBFF34-C9E2-44C7-83EE-FD4607C8CC6C}" destId="{A493B96F-8FA3-4D9D-B491-B0B2458941A6}" srcOrd="0" destOrd="0" presId="urn:microsoft.com/office/officeart/2005/8/layout/process1"/>
    <dgm:cxn modelId="{54FB9985-A012-4ABE-9842-3452DFEFDBE5}" type="presOf" srcId="{36E6D55B-35FA-4AFA-A326-C2321D518927}" destId="{212D5194-CCD8-4865-89D9-B629A890AA90}" srcOrd="0" destOrd="0" presId="urn:microsoft.com/office/officeart/2005/8/layout/process1"/>
    <dgm:cxn modelId="{1668D092-13A4-4AB1-8E1B-5712C182D0F1}" type="presOf" srcId="{2CE1EA6B-CF68-4EC9-BD8B-ED815D10282B}" destId="{77D2B365-F187-4BDA-8E17-12B66A2C046C}" srcOrd="1" destOrd="0" presId="urn:microsoft.com/office/officeart/2005/8/layout/process1"/>
    <dgm:cxn modelId="{0CA80397-14FC-40F2-BB40-9EF94AF6E341}" srcId="{B14FDB57-9C9C-4D76-AAE6-53F8881D6369}" destId="{68DBFF34-C9E2-44C7-83EE-FD4607C8CC6C}" srcOrd="2" destOrd="0" parTransId="{23648BC0-8910-468E-B714-09EBD71EF3BA}" sibTransId="{D132E165-B6E7-4EDF-96F6-FBC3C185DA16}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C2B398C7-62F8-40B0-90DA-B711B485A348}" type="presOf" srcId="{647E1779-156D-4F63-8B44-A8C94AE55864}" destId="{A897D751-35B8-4097-B8DD-E901B173E0D5}" srcOrd="0" destOrd="0" presId="urn:microsoft.com/office/officeart/2005/8/layout/process1"/>
    <dgm:cxn modelId="{E54D0AC9-5443-4A67-8DBB-E13C4B9E676A}" srcId="{B14FDB57-9C9C-4D76-AAE6-53F8881D6369}" destId="{647E1779-156D-4F63-8B44-A8C94AE55864}" srcOrd="3" destOrd="0" parTransId="{DF74C672-5605-47CD-93A6-5711DA73F76A}" sibTransId="{F791CF84-D018-4FBD-B3C8-2599A0AAE0FC}"/>
    <dgm:cxn modelId="{DE4BB3E1-C7E7-41C6-AD8B-C750D3AC9537}" type="presOf" srcId="{2CE1EA6B-CF68-4EC9-BD8B-ED815D10282B}" destId="{876F1162-32BC-4741-8780-1CE031850E23}" srcOrd="0" destOrd="0" presId="urn:microsoft.com/office/officeart/2005/8/layout/process1"/>
    <dgm:cxn modelId="{A0D96AE5-A8A3-4368-BD4A-63439D550685}" type="presParOf" srcId="{0CA23F6E-0D1E-4F94-A862-6B55B17F87BB}" destId="{BEA7DA43-A6EC-44AB-8419-40809E5C56A6}" srcOrd="0" destOrd="0" presId="urn:microsoft.com/office/officeart/2005/8/layout/process1"/>
    <dgm:cxn modelId="{64835D73-9095-4E93-B377-E142F532F94C}" type="presParOf" srcId="{0CA23F6E-0D1E-4F94-A862-6B55B17F87BB}" destId="{876F1162-32BC-4741-8780-1CE031850E23}" srcOrd="1" destOrd="0" presId="urn:microsoft.com/office/officeart/2005/8/layout/process1"/>
    <dgm:cxn modelId="{8A5C25B7-55E3-450A-8C36-0A7699A578AA}" type="presParOf" srcId="{876F1162-32BC-4741-8780-1CE031850E23}" destId="{77D2B365-F187-4BDA-8E17-12B66A2C046C}" srcOrd="0" destOrd="0" presId="urn:microsoft.com/office/officeart/2005/8/layout/process1"/>
    <dgm:cxn modelId="{ADE377E5-839E-48A0-9E96-3AB93BEC68C1}" type="presParOf" srcId="{0CA23F6E-0D1E-4F94-A862-6B55B17F87BB}" destId="{54F9B2CB-47FF-4626-A583-A523E84908F7}" srcOrd="2" destOrd="0" presId="urn:microsoft.com/office/officeart/2005/8/layout/process1"/>
    <dgm:cxn modelId="{E8F872A6-029D-4361-90D0-87B1043756C4}" type="presParOf" srcId="{0CA23F6E-0D1E-4F94-A862-6B55B17F87BB}" destId="{212D5194-CCD8-4865-89D9-B629A890AA90}" srcOrd="3" destOrd="0" presId="urn:microsoft.com/office/officeart/2005/8/layout/process1"/>
    <dgm:cxn modelId="{08AD41E7-25A7-4F95-B6D4-7B06D6489BBD}" type="presParOf" srcId="{212D5194-CCD8-4865-89D9-B629A890AA90}" destId="{AC8BE461-CB5A-4D7E-BA9A-565E42CA1226}" srcOrd="0" destOrd="0" presId="urn:microsoft.com/office/officeart/2005/8/layout/process1"/>
    <dgm:cxn modelId="{96E7113C-7E76-4F8C-B60C-C06EDB47C113}" type="presParOf" srcId="{0CA23F6E-0D1E-4F94-A862-6B55B17F87BB}" destId="{A493B96F-8FA3-4D9D-B491-B0B2458941A6}" srcOrd="4" destOrd="0" presId="urn:microsoft.com/office/officeart/2005/8/layout/process1"/>
    <dgm:cxn modelId="{BCF9866C-81DB-4D01-A222-4400387DCDC8}" type="presParOf" srcId="{0CA23F6E-0D1E-4F94-A862-6B55B17F87BB}" destId="{52638ADB-7CA9-4BFF-8760-4C345E53AEE6}" srcOrd="5" destOrd="0" presId="urn:microsoft.com/office/officeart/2005/8/layout/process1"/>
    <dgm:cxn modelId="{373924A5-FB93-42DC-9590-8801F512F656}" type="presParOf" srcId="{52638ADB-7CA9-4BFF-8760-4C345E53AEE6}" destId="{14324579-9BC1-41D5-8F8F-B0858EFAC495}" srcOrd="0" destOrd="0" presId="urn:microsoft.com/office/officeart/2005/8/layout/process1"/>
    <dgm:cxn modelId="{FC87CC2E-73E2-444B-918F-493CA986000C}" type="presParOf" srcId="{0CA23F6E-0D1E-4F94-A862-6B55B17F87BB}" destId="{A897D751-35B8-4097-B8DD-E901B173E0D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/>
            <a:t>Request and parse the SpaceX launch data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C1555725-1A41-40C1-858C-A93AFFDBF1D4}">
      <dgm:prSet phldrT="[Texto]"/>
      <dgm:spPr/>
      <dgm:t>
        <a:bodyPr/>
        <a:lstStyle/>
        <a:p>
          <a:r>
            <a:rPr lang="en-US" dirty="0"/>
            <a:t>Filter the </a:t>
          </a:r>
          <a:r>
            <a:rPr lang="en-US" dirty="0" err="1"/>
            <a:t>dataframe</a:t>
          </a:r>
          <a:r>
            <a:rPr lang="en-US" dirty="0"/>
            <a:t> to only include `Falcon 9` launches</a:t>
          </a:r>
          <a:endParaRPr lang="pt-BR" dirty="0"/>
        </a:p>
      </dgm:t>
    </dgm:pt>
    <dgm:pt modelId="{5B520E9B-F081-4D7C-A2BB-EE4C24DF4EA8}" type="parTrans" cxnId="{1D3F5645-3EF0-4C33-847E-66064C873677}">
      <dgm:prSet/>
      <dgm:spPr/>
      <dgm:t>
        <a:bodyPr/>
        <a:lstStyle/>
        <a:p>
          <a:endParaRPr lang="pt-BR"/>
        </a:p>
      </dgm:t>
    </dgm:pt>
    <dgm:pt modelId="{36E6D55B-35FA-4AFA-A326-C2321D518927}" type="sibTrans" cxnId="{1D3F5645-3EF0-4C33-847E-66064C873677}">
      <dgm:prSet/>
      <dgm:spPr/>
      <dgm:t>
        <a:bodyPr/>
        <a:lstStyle/>
        <a:p>
          <a:endParaRPr lang="pt-BR"/>
        </a:p>
      </dgm:t>
    </dgm:pt>
    <dgm:pt modelId="{68DBFF34-C9E2-44C7-83EE-FD4607C8CC6C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with</a:t>
          </a:r>
          <a:r>
            <a:rPr lang="pt-BR" dirty="0"/>
            <a:t> </a:t>
          </a:r>
          <a:r>
            <a:rPr lang="pt-BR" dirty="0" err="1"/>
            <a:t>Missing</a:t>
          </a:r>
          <a:r>
            <a:rPr lang="pt-BR" dirty="0"/>
            <a:t> </a:t>
          </a:r>
          <a:r>
            <a:rPr lang="pt-BR" dirty="0" err="1"/>
            <a:t>Values</a:t>
          </a:r>
          <a:endParaRPr lang="pt-BR" dirty="0"/>
        </a:p>
      </dgm:t>
    </dgm:pt>
    <dgm:pt modelId="{23648BC0-8910-468E-B714-09EBD71EF3BA}" type="parTrans" cxnId="{0CA80397-14FC-40F2-BB40-9EF94AF6E341}">
      <dgm:prSet/>
      <dgm:spPr/>
      <dgm:t>
        <a:bodyPr/>
        <a:lstStyle/>
        <a:p>
          <a:endParaRPr lang="pt-BR"/>
        </a:p>
      </dgm:t>
    </dgm:pt>
    <dgm:pt modelId="{D132E165-B6E7-4EDF-96F6-FBC3C185DA16}" type="sibTrans" cxnId="{0CA80397-14FC-40F2-BB40-9EF94AF6E341}">
      <dgm:prSet/>
      <dgm:spPr/>
      <dgm:t>
        <a:bodyPr/>
        <a:lstStyle/>
        <a:p>
          <a:endParaRPr lang="pt-BR"/>
        </a:p>
      </dgm:t>
    </dgm:pt>
    <dgm:pt modelId="{647E1779-156D-4F63-8B44-A8C94AE55864}">
      <dgm:prSet phldrT="[Texto]"/>
      <dgm:spPr/>
      <dgm:t>
        <a:bodyPr/>
        <a:lstStyle/>
        <a:p>
          <a:r>
            <a:rPr lang="en-US" dirty="0"/>
            <a:t>Export it to a CSV</a:t>
          </a:r>
          <a:endParaRPr lang="pt-BR" dirty="0"/>
        </a:p>
      </dgm:t>
    </dgm:pt>
    <dgm:pt modelId="{DF74C672-5605-47CD-93A6-5711DA73F76A}" type="parTrans" cxnId="{E54D0AC9-5443-4A67-8DBB-E13C4B9E676A}">
      <dgm:prSet/>
      <dgm:spPr/>
      <dgm:t>
        <a:bodyPr/>
        <a:lstStyle/>
        <a:p>
          <a:endParaRPr lang="pt-BR"/>
        </a:p>
      </dgm:t>
    </dgm:pt>
    <dgm:pt modelId="{F791CF84-D018-4FBD-B3C8-2599A0AAE0FC}" type="sibTrans" cxnId="{E54D0AC9-5443-4A67-8DBB-E13C4B9E676A}">
      <dgm:prSet/>
      <dgm:spPr/>
      <dgm:t>
        <a:bodyPr/>
        <a:lstStyle/>
        <a:p>
          <a:endParaRPr lang="pt-BR"/>
        </a:p>
      </dgm:t>
    </dgm:pt>
    <dgm:pt modelId="{0CA23F6E-0D1E-4F94-A862-6B55B17F87BB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EA7DA43-A6EC-44AB-8419-40809E5C56A6}" type="pres">
      <dgm:prSet presAssocID="{DB34A9F1-621F-4A1C-A4D2-7D8319934E8E}" presName="node" presStyleLbl="node1" presStyleIdx="0" presStyleCnt="4">
        <dgm:presLayoutVars>
          <dgm:bulletEnabled val="1"/>
        </dgm:presLayoutVars>
      </dgm:prSet>
      <dgm:spPr/>
    </dgm:pt>
    <dgm:pt modelId="{876F1162-32BC-4741-8780-1CE031850E23}" type="pres">
      <dgm:prSet presAssocID="{2CE1EA6B-CF68-4EC9-BD8B-ED815D10282B}" presName="sibTrans" presStyleLbl="sibTrans2D1" presStyleIdx="0" presStyleCnt="3"/>
      <dgm:spPr/>
    </dgm:pt>
    <dgm:pt modelId="{77D2B365-F187-4BDA-8E17-12B66A2C046C}" type="pres">
      <dgm:prSet presAssocID="{2CE1EA6B-CF68-4EC9-BD8B-ED815D10282B}" presName="connectorText" presStyleLbl="sibTrans2D1" presStyleIdx="0" presStyleCnt="3"/>
      <dgm:spPr/>
    </dgm:pt>
    <dgm:pt modelId="{54F9B2CB-47FF-4626-A583-A523E84908F7}" type="pres">
      <dgm:prSet presAssocID="{C1555725-1A41-40C1-858C-A93AFFDBF1D4}" presName="node" presStyleLbl="node1" presStyleIdx="1" presStyleCnt="4">
        <dgm:presLayoutVars>
          <dgm:bulletEnabled val="1"/>
        </dgm:presLayoutVars>
      </dgm:prSet>
      <dgm:spPr/>
    </dgm:pt>
    <dgm:pt modelId="{212D5194-CCD8-4865-89D9-B629A890AA90}" type="pres">
      <dgm:prSet presAssocID="{36E6D55B-35FA-4AFA-A326-C2321D518927}" presName="sibTrans" presStyleLbl="sibTrans2D1" presStyleIdx="1" presStyleCnt="3"/>
      <dgm:spPr/>
    </dgm:pt>
    <dgm:pt modelId="{AC8BE461-CB5A-4D7E-BA9A-565E42CA1226}" type="pres">
      <dgm:prSet presAssocID="{36E6D55B-35FA-4AFA-A326-C2321D518927}" presName="connectorText" presStyleLbl="sibTrans2D1" presStyleIdx="1" presStyleCnt="3"/>
      <dgm:spPr/>
    </dgm:pt>
    <dgm:pt modelId="{A493B96F-8FA3-4D9D-B491-B0B2458941A6}" type="pres">
      <dgm:prSet presAssocID="{68DBFF34-C9E2-44C7-83EE-FD4607C8CC6C}" presName="node" presStyleLbl="node1" presStyleIdx="2" presStyleCnt="4">
        <dgm:presLayoutVars>
          <dgm:bulletEnabled val="1"/>
        </dgm:presLayoutVars>
      </dgm:prSet>
      <dgm:spPr/>
    </dgm:pt>
    <dgm:pt modelId="{52638ADB-7CA9-4BFF-8760-4C345E53AEE6}" type="pres">
      <dgm:prSet presAssocID="{D132E165-B6E7-4EDF-96F6-FBC3C185DA16}" presName="sibTrans" presStyleLbl="sibTrans2D1" presStyleIdx="2" presStyleCnt="3"/>
      <dgm:spPr/>
    </dgm:pt>
    <dgm:pt modelId="{14324579-9BC1-41D5-8F8F-B0858EFAC495}" type="pres">
      <dgm:prSet presAssocID="{D132E165-B6E7-4EDF-96F6-FBC3C185DA16}" presName="connectorText" presStyleLbl="sibTrans2D1" presStyleIdx="2" presStyleCnt="3"/>
      <dgm:spPr/>
    </dgm:pt>
    <dgm:pt modelId="{A897D751-35B8-4097-B8DD-E901B173E0D5}" type="pres">
      <dgm:prSet presAssocID="{647E1779-156D-4F63-8B44-A8C94AE55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0853CF04-AEB0-4E0D-A23D-623BAA311D3F}" type="presOf" srcId="{B14FDB57-9C9C-4D76-AAE6-53F8881D6369}" destId="{0CA23F6E-0D1E-4F94-A862-6B55B17F87BB}" srcOrd="0" destOrd="0" presId="urn:microsoft.com/office/officeart/2005/8/layout/process1"/>
    <dgm:cxn modelId="{44D69118-1F3B-4BFE-B03F-26D391F12460}" type="presOf" srcId="{C1555725-1A41-40C1-858C-A93AFFDBF1D4}" destId="{54F9B2CB-47FF-4626-A583-A523E84908F7}" srcOrd="0" destOrd="0" presId="urn:microsoft.com/office/officeart/2005/8/layout/process1"/>
    <dgm:cxn modelId="{3A91CC22-30EC-4EF1-A2F8-1B9F41AC206F}" type="presOf" srcId="{36E6D55B-35FA-4AFA-A326-C2321D518927}" destId="{AC8BE461-CB5A-4D7E-BA9A-565E42CA1226}" srcOrd="1" destOrd="0" presId="urn:microsoft.com/office/officeart/2005/8/layout/process1"/>
    <dgm:cxn modelId="{1D3F5645-3EF0-4C33-847E-66064C873677}" srcId="{B14FDB57-9C9C-4D76-AAE6-53F8881D6369}" destId="{C1555725-1A41-40C1-858C-A93AFFDBF1D4}" srcOrd="1" destOrd="0" parTransId="{5B520E9B-F081-4D7C-A2BB-EE4C24DF4EA8}" sibTransId="{36E6D55B-35FA-4AFA-A326-C2321D518927}"/>
    <dgm:cxn modelId="{FAC61779-7703-4946-BB9B-E92398DEDEA4}" type="presOf" srcId="{D132E165-B6E7-4EDF-96F6-FBC3C185DA16}" destId="{14324579-9BC1-41D5-8F8F-B0858EFAC495}" srcOrd="1" destOrd="0" presId="urn:microsoft.com/office/officeart/2005/8/layout/process1"/>
    <dgm:cxn modelId="{6372D159-7D3B-4C1D-8C90-EEC5DBB06318}" type="presOf" srcId="{D132E165-B6E7-4EDF-96F6-FBC3C185DA16}" destId="{52638ADB-7CA9-4BFF-8760-4C345E53AEE6}" srcOrd="0" destOrd="0" presId="urn:microsoft.com/office/officeart/2005/8/layout/process1"/>
    <dgm:cxn modelId="{81B3B07A-050C-4467-B14A-4C5155DF9F82}" type="presOf" srcId="{DB34A9F1-621F-4A1C-A4D2-7D8319934E8E}" destId="{BEA7DA43-A6EC-44AB-8419-40809E5C56A6}" srcOrd="0" destOrd="0" presId="urn:microsoft.com/office/officeart/2005/8/layout/process1"/>
    <dgm:cxn modelId="{ED5B8D82-C97E-458F-8654-59E65B382BAA}" type="presOf" srcId="{68DBFF34-C9E2-44C7-83EE-FD4607C8CC6C}" destId="{A493B96F-8FA3-4D9D-B491-B0B2458941A6}" srcOrd="0" destOrd="0" presId="urn:microsoft.com/office/officeart/2005/8/layout/process1"/>
    <dgm:cxn modelId="{54FB9985-A012-4ABE-9842-3452DFEFDBE5}" type="presOf" srcId="{36E6D55B-35FA-4AFA-A326-C2321D518927}" destId="{212D5194-CCD8-4865-89D9-B629A890AA90}" srcOrd="0" destOrd="0" presId="urn:microsoft.com/office/officeart/2005/8/layout/process1"/>
    <dgm:cxn modelId="{1668D092-13A4-4AB1-8E1B-5712C182D0F1}" type="presOf" srcId="{2CE1EA6B-CF68-4EC9-BD8B-ED815D10282B}" destId="{77D2B365-F187-4BDA-8E17-12B66A2C046C}" srcOrd="1" destOrd="0" presId="urn:microsoft.com/office/officeart/2005/8/layout/process1"/>
    <dgm:cxn modelId="{0CA80397-14FC-40F2-BB40-9EF94AF6E341}" srcId="{B14FDB57-9C9C-4D76-AAE6-53F8881D6369}" destId="{68DBFF34-C9E2-44C7-83EE-FD4607C8CC6C}" srcOrd="2" destOrd="0" parTransId="{23648BC0-8910-468E-B714-09EBD71EF3BA}" sibTransId="{D132E165-B6E7-4EDF-96F6-FBC3C185DA16}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C2B398C7-62F8-40B0-90DA-B711B485A348}" type="presOf" srcId="{647E1779-156D-4F63-8B44-A8C94AE55864}" destId="{A897D751-35B8-4097-B8DD-E901B173E0D5}" srcOrd="0" destOrd="0" presId="urn:microsoft.com/office/officeart/2005/8/layout/process1"/>
    <dgm:cxn modelId="{E54D0AC9-5443-4A67-8DBB-E13C4B9E676A}" srcId="{B14FDB57-9C9C-4D76-AAE6-53F8881D6369}" destId="{647E1779-156D-4F63-8B44-A8C94AE55864}" srcOrd="3" destOrd="0" parTransId="{DF74C672-5605-47CD-93A6-5711DA73F76A}" sibTransId="{F791CF84-D018-4FBD-B3C8-2599A0AAE0FC}"/>
    <dgm:cxn modelId="{DE4BB3E1-C7E7-41C6-AD8B-C750D3AC9537}" type="presOf" srcId="{2CE1EA6B-CF68-4EC9-BD8B-ED815D10282B}" destId="{876F1162-32BC-4741-8780-1CE031850E23}" srcOrd="0" destOrd="0" presId="urn:microsoft.com/office/officeart/2005/8/layout/process1"/>
    <dgm:cxn modelId="{A0D96AE5-A8A3-4368-BD4A-63439D550685}" type="presParOf" srcId="{0CA23F6E-0D1E-4F94-A862-6B55B17F87BB}" destId="{BEA7DA43-A6EC-44AB-8419-40809E5C56A6}" srcOrd="0" destOrd="0" presId="urn:microsoft.com/office/officeart/2005/8/layout/process1"/>
    <dgm:cxn modelId="{64835D73-9095-4E93-B377-E142F532F94C}" type="presParOf" srcId="{0CA23F6E-0D1E-4F94-A862-6B55B17F87BB}" destId="{876F1162-32BC-4741-8780-1CE031850E23}" srcOrd="1" destOrd="0" presId="urn:microsoft.com/office/officeart/2005/8/layout/process1"/>
    <dgm:cxn modelId="{8A5C25B7-55E3-450A-8C36-0A7699A578AA}" type="presParOf" srcId="{876F1162-32BC-4741-8780-1CE031850E23}" destId="{77D2B365-F187-4BDA-8E17-12B66A2C046C}" srcOrd="0" destOrd="0" presId="urn:microsoft.com/office/officeart/2005/8/layout/process1"/>
    <dgm:cxn modelId="{ADE377E5-839E-48A0-9E96-3AB93BEC68C1}" type="presParOf" srcId="{0CA23F6E-0D1E-4F94-A862-6B55B17F87BB}" destId="{54F9B2CB-47FF-4626-A583-A523E84908F7}" srcOrd="2" destOrd="0" presId="urn:microsoft.com/office/officeart/2005/8/layout/process1"/>
    <dgm:cxn modelId="{E8F872A6-029D-4361-90D0-87B1043756C4}" type="presParOf" srcId="{0CA23F6E-0D1E-4F94-A862-6B55B17F87BB}" destId="{212D5194-CCD8-4865-89D9-B629A890AA90}" srcOrd="3" destOrd="0" presId="urn:microsoft.com/office/officeart/2005/8/layout/process1"/>
    <dgm:cxn modelId="{08AD41E7-25A7-4F95-B6D4-7B06D6489BBD}" type="presParOf" srcId="{212D5194-CCD8-4865-89D9-B629A890AA90}" destId="{AC8BE461-CB5A-4D7E-BA9A-565E42CA1226}" srcOrd="0" destOrd="0" presId="urn:microsoft.com/office/officeart/2005/8/layout/process1"/>
    <dgm:cxn modelId="{96E7113C-7E76-4F8C-B60C-C06EDB47C113}" type="presParOf" srcId="{0CA23F6E-0D1E-4F94-A862-6B55B17F87BB}" destId="{A493B96F-8FA3-4D9D-B491-B0B2458941A6}" srcOrd="4" destOrd="0" presId="urn:microsoft.com/office/officeart/2005/8/layout/process1"/>
    <dgm:cxn modelId="{BCF9866C-81DB-4D01-A222-4400387DCDC8}" type="presParOf" srcId="{0CA23F6E-0D1E-4F94-A862-6B55B17F87BB}" destId="{52638ADB-7CA9-4BFF-8760-4C345E53AEE6}" srcOrd="5" destOrd="0" presId="urn:microsoft.com/office/officeart/2005/8/layout/process1"/>
    <dgm:cxn modelId="{373924A5-FB93-42DC-9590-8801F512F656}" type="presParOf" srcId="{52638ADB-7CA9-4BFF-8760-4C345E53AEE6}" destId="{14324579-9BC1-41D5-8F8F-B0858EFAC495}" srcOrd="0" destOrd="0" presId="urn:microsoft.com/office/officeart/2005/8/layout/process1"/>
    <dgm:cxn modelId="{FC87CC2E-73E2-444B-918F-493CA986000C}" type="presParOf" srcId="{0CA23F6E-0D1E-4F94-A862-6B55B17F87BB}" destId="{A897D751-35B8-4097-B8DD-E901B173E0D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and parse the SpaceX launch data using the GET request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1D42A706-C162-4361-A7D4-694556CF00B3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Decode the response content as a Json and convert to a dataframe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BE3746F2-1751-49FE-B716-429606009063}" type="parTrans" cxnId="{94740F6C-DB3D-449F-9BE8-2D94DCBB34D8}">
      <dgm:prSet/>
      <dgm:spPr/>
      <dgm:t>
        <a:bodyPr/>
        <a:lstStyle/>
        <a:p>
          <a:endParaRPr lang="pt-BR"/>
        </a:p>
      </dgm:t>
    </dgm:pt>
    <dgm:pt modelId="{650DC9E4-C1C9-4434-9067-197338C55C41}" type="sibTrans" cxnId="{94740F6C-DB3D-449F-9BE8-2D94DCBB34D8}">
      <dgm:prSet/>
      <dgm:spPr/>
      <dgm:t>
        <a:bodyPr/>
        <a:lstStyle/>
        <a:p>
          <a:endParaRPr lang="pt-BR"/>
        </a:p>
      </dgm:t>
    </dgm:pt>
    <dgm:pt modelId="{D0FCEEE5-6507-46D4-80D1-FB500FB13C60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information about the launches from SpaceX API using custom functions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A4A61DB9-2E19-4D25-B38E-D583593441AF}" type="parTrans" cxnId="{A5ADAC50-D845-449C-8864-D1AFEC50D7D4}">
      <dgm:prSet/>
      <dgm:spPr/>
      <dgm:t>
        <a:bodyPr/>
        <a:lstStyle/>
        <a:p>
          <a:endParaRPr lang="pt-BR"/>
        </a:p>
      </dgm:t>
    </dgm:pt>
    <dgm:pt modelId="{53B71E0D-D6C3-46BA-B001-C24B2B53B8CF}" type="sibTrans" cxnId="{A5ADAC50-D845-449C-8864-D1AFEC50D7D4}">
      <dgm:prSet/>
      <dgm:spPr/>
      <dgm:t>
        <a:bodyPr/>
        <a:lstStyle/>
        <a:p>
          <a:endParaRPr lang="pt-BR"/>
        </a:p>
      </dgm:t>
    </dgm:pt>
    <dgm:pt modelId="{822A40C2-95B5-4617-80DA-C461EB91AC56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DEEF13F3-60A3-4E2E-B82D-986D81C3B3BA}" type="parTrans" cxnId="{08F05375-6476-4595-8943-5AA9AC262FA9}">
      <dgm:prSet/>
      <dgm:spPr/>
      <dgm:t>
        <a:bodyPr/>
        <a:lstStyle/>
        <a:p>
          <a:endParaRPr lang="pt-BR"/>
        </a:p>
      </dgm:t>
    </dgm:pt>
    <dgm:pt modelId="{FF2C101A-2221-4BB5-84B0-3C34FB0A444B}" type="sibTrans" cxnId="{08F05375-6476-4595-8943-5AA9AC262FA9}">
      <dgm:prSet/>
      <dgm:spPr/>
      <dgm:t>
        <a:bodyPr/>
        <a:lstStyle/>
        <a:p>
          <a:endParaRPr lang="pt-BR"/>
        </a:p>
      </dgm:t>
    </dgm:pt>
    <dgm:pt modelId="{84A5FFEE-3399-4635-A194-57C039818318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8DF0CC9E-69AC-443A-96A0-0F2F5C4E1A7D}" type="parTrans" cxnId="{2369CE45-2577-4B60-B30C-2F654508E34F}">
      <dgm:prSet/>
      <dgm:spPr/>
      <dgm:t>
        <a:bodyPr/>
        <a:lstStyle/>
        <a:p>
          <a:endParaRPr lang="pt-BR"/>
        </a:p>
      </dgm:t>
    </dgm:pt>
    <dgm:pt modelId="{2EADCC4F-A45C-4DB6-A142-27D0D287A535}" type="sibTrans" cxnId="{2369CE45-2577-4B60-B30C-2F654508E34F}">
      <dgm:prSet/>
      <dgm:spPr/>
      <dgm:t>
        <a:bodyPr/>
        <a:lstStyle/>
        <a:p>
          <a:endParaRPr lang="pt-BR"/>
        </a:p>
      </dgm:t>
    </dgm:pt>
    <dgm:pt modelId="{87509450-0C2C-4564-A1CA-9271F503483A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Filter dataframe to contain only Falcon 9 launches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F7C1E150-0F6B-4AE3-8A4E-BB55C03E4136}" type="parTrans" cxnId="{0D4DC024-E733-4F2A-849D-DA877A0432F5}">
      <dgm:prSet/>
      <dgm:spPr/>
      <dgm:t>
        <a:bodyPr/>
        <a:lstStyle/>
        <a:p>
          <a:endParaRPr lang="pt-BR"/>
        </a:p>
      </dgm:t>
    </dgm:pt>
    <dgm:pt modelId="{73683AAB-DF8F-439E-BD5E-53BF62D63C83}" type="sibTrans" cxnId="{0D4DC024-E733-4F2A-849D-DA877A0432F5}">
      <dgm:prSet/>
      <dgm:spPr/>
      <dgm:t>
        <a:bodyPr/>
        <a:lstStyle/>
        <a:p>
          <a:endParaRPr lang="pt-BR"/>
        </a:p>
      </dgm:t>
    </dgm:pt>
    <dgm:pt modelId="{3B421911-F0D1-4BB3-82D7-18BDF5A74D94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Replace missing values of Payload Mass with mean value of Payload Mass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A9BA6D93-D7D6-4EDD-93BE-7523DF36D331}" type="parTrans" cxnId="{6D744F9E-93E8-43DC-817B-9E286DF90F62}">
      <dgm:prSet/>
      <dgm:spPr/>
      <dgm:t>
        <a:bodyPr/>
        <a:lstStyle/>
        <a:p>
          <a:endParaRPr lang="pt-BR"/>
        </a:p>
      </dgm:t>
    </dgm:pt>
    <dgm:pt modelId="{8E9F6F1D-B033-4709-A39E-B8C5FCB22B1C}" type="sibTrans" cxnId="{6D744F9E-93E8-43DC-817B-9E286DF90F62}">
      <dgm:prSet/>
      <dgm:spPr/>
      <dgm:t>
        <a:bodyPr/>
        <a:lstStyle/>
        <a:p>
          <a:endParaRPr lang="pt-BR"/>
        </a:p>
      </dgm:t>
    </dgm:pt>
    <dgm:pt modelId="{F4320E6C-13D5-44C8-8578-A6E5D0FAB828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8FCF6932-582E-41D9-97AB-7B3D3E34553B}" type="parTrans" cxnId="{8D76969D-95C2-4AA2-800B-9EECEED3553E}">
      <dgm:prSet/>
      <dgm:spPr/>
      <dgm:t>
        <a:bodyPr/>
        <a:lstStyle/>
        <a:p>
          <a:endParaRPr lang="pt-BR"/>
        </a:p>
      </dgm:t>
    </dgm:pt>
    <dgm:pt modelId="{A406C080-7EA0-4240-ACA3-FF356226B787}" type="sibTrans" cxnId="{8D76969D-95C2-4AA2-800B-9EECEED3553E}">
      <dgm:prSet/>
      <dgm:spPr/>
      <dgm:t>
        <a:bodyPr/>
        <a:lstStyle/>
        <a:p>
          <a:endParaRPr lang="pt-BR"/>
        </a:p>
      </dgm:t>
    </dgm:pt>
    <dgm:pt modelId="{958DD952-B968-4199-BAFF-3175C10DEEF4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B280222-31EC-41E5-BDBD-3AE3826D6C04}" type="pres">
      <dgm:prSet presAssocID="{DB34A9F1-621F-4A1C-A4D2-7D8319934E8E}" presName="node" presStyleLbl="node1" presStyleIdx="0" presStyleCnt="8">
        <dgm:presLayoutVars>
          <dgm:bulletEnabled val="1"/>
        </dgm:presLayoutVars>
      </dgm:prSet>
      <dgm:spPr/>
    </dgm:pt>
    <dgm:pt modelId="{EBB57602-52DB-4399-8AE1-AE1DB7249544}" type="pres">
      <dgm:prSet presAssocID="{2CE1EA6B-CF68-4EC9-BD8B-ED815D10282B}" presName="sibTrans" presStyleLbl="sibTrans1D1" presStyleIdx="0" presStyleCnt="7"/>
      <dgm:spPr/>
    </dgm:pt>
    <dgm:pt modelId="{B4E4644B-150D-4BCB-A280-372B247001D8}" type="pres">
      <dgm:prSet presAssocID="{2CE1EA6B-CF68-4EC9-BD8B-ED815D10282B}" presName="connectorText" presStyleLbl="sibTrans1D1" presStyleIdx="0" presStyleCnt="7"/>
      <dgm:spPr/>
    </dgm:pt>
    <dgm:pt modelId="{B99EDAB6-8F97-4AE0-BAF4-6460B190D78A}" type="pres">
      <dgm:prSet presAssocID="{1D42A706-C162-4361-A7D4-694556CF00B3}" presName="node" presStyleLbl="node1" presStyleIdx="1" presStyleCnt="8">
        <dgm:presLayoutVars>
          <dgm:bulletEnabled val="1"/>
        </dgm:presLayoutVars>
      </dgm:prSet>
      <dgm:spPr/>
    </dgm:pt>
    <dgm:pt modelId="{95D8C9DD-23B4-4AA0-948A-AC4CFE6B8B8B}" type="pres">
      <dgm:prSet presAssocID="{650DC9E4-C1C9-4434-9067-197338C55C41}" presName="sibTrans" presStyleLbl="sibTrans1D1" presStyleIdx="1" presStyleCnt="7"/>
      <dgm:spPr/>
    </dgm:pt>
    <dgm:pt modelId="{7E2C84C9-80E6-483E-B0A3-38DE815B0516}" type="pres">
      <dgm:prSet presAssocID="{650DC9E4-C1C9-4434-9067-197338C55C41}" presName="connectorText" presStyleLbl="sibTrans1D1" presStyleIdx="1" presStyleCnt="7"/>
      <dgm:spPr/>
    </dgm:pt>
    <dgm:pt modelId="{4A6A0E66-4329-4680-ADBA-08568EE52D8C}" type="pres">
      <dgm:prSet presAssocID="{D0FCEEE5-6507-46D4-80D1-FB500FB13C60}" presName="node" presStyleLbl="node1" presStyleIdx="2" presStyleCnt="8">
        <dgm:presLayoutVars>
          <dgm:bulletEnabled val="1"/>
        </dgm:presLayoutVars>
      </dgm:prSet>
      <dgm:spPr/>
    </dgm:pt>
    <dgm:pt modelId="{D5D5679E-BBE2-4873-B9E3-C3D52E0D2FFF}" type="pres">
      <dgm:prSet presAssocID="{53B71E0D-D6C3-46BA-B001-C24B2B53B8CF}" presName="sibTrans" presStyleLbl="sibTrans1D1" presStyleIdx="2" presStyleCnt="7"/>
      <dgm:spPr/>
    </dgm:pt>
    <dgm:pt modelId="{7C352B2B-1073-4339-892D-4C0A423A05E7}" type="pres">
      <dgm:prSet presAssocID="{53B71E0D-D6C3-46BA-B001-C24B2B53B8CF}" presName="connectorText" presStyleLbl="sibTrans1D1" presStyleIdx="2" presStyleCnt="7"/>
      <dgm:spPr/>
    </dgm:pt>
    <dgm:pt modelId="{871D5AC2-7C8D-437C-81DC-8FCF008CA1DF}" type="pres">
      <dgm:prSet presAssocID="{822A40C2-95B5-4617-80DA-C461EB91AC56}" presName="node" presStyleLbl="node1" presStyleIdx="3" presStyleCnt="8">
        <dgm:presLayoutVars>
          <dgm:bulletEnabled val="1"/>
        </dgm:presLayoutVars>
      </dgm:prSet>
      <dgm:spPr/>
    </dgm:pt>
    <dgm:pt modelId="{7390ABF8-F57E-4BD4-B22E-420BD63F071C}" type="pres">
      <dgm:prSet presAssocID="{FF2C101A-2221-4BB5-84B0-3C34FB0A444B}" presName="sibTrans" presStyleLbl="sibTrans1D1" presStyleIdx="3" presStyleCnt="7"/>
      <dgm:spPr/>
    </dgm:pt>
    <dgm:pt modelId="{A9B791A9-1085-4D8B-887A-40EF1601E9AD}" type="pres">
      <dgm:prSet presAssocID="{FF2C101A-2221-4BB5-84B0-3C34FB0A444B}" presName="connectorText" presStyleLbl="sibTrans1D1" presStyleIdx="3" presStyleCnt="7"/>
      <dgm:spPr/>
    </dgm:pt>
    <dgm:pt modelId="{40CB545E-A4CD-4606-BCD7-2E2D48E1048A}" type="pres">
      <dgm:prSet presAssocID="{84A5FFEE-3399-4635-A194-57C039818318}" presName="node" presStyleLbl="node1" presStyleIdx="4" presStyleCnt="8">
        <dgm:presLayoutVars>
          <dgm:bulletEnabled val="1"/>
        </dgm:presLayoutVars>
      </dgm:prSet>
      <dgm:spPr/>
    </dgm:pt>
    <dgm:pt modelId="{D277B833-76CD-4BE2-BBE4-F1F72C8D713C}" type="pres">
      <dgm:prSet presAssocID="{2EADCC4F-A45C-4DB6-A142-27D0D287A535}" presName="sibTrans" presStyleLbl="sibTrans1D1" presStyleIdx="4" presStyleCnt="7"/>
      <dgm:spPr/>
    </dgm:pt>
    <dgm:pt modelId="{46D7E9CC-D511-478B-AD92-A5E8B4D68978}" type="pres">
      <dgm:prSet presAssocID="{2EADCC4F-A45C-4DB6-A142-27D0D287A535}" presName="connectorText" presStyleLbl="sibTrans1D1" presStyleIdx="4" presStyleCnt="7"/>
      <dgm:spPr/>
    </dgm:pt>
    <dgm:pt modelId="{8E2B683E-FFFC-444B-BB1F-05D9E60647FB}" type="pres">
      <dgm:prSet presAssocID="{87509450-0C2C-4564-A1CA-9271F503483A}" presName="node" presStyleLbl="node1" presStyleIdx="5" presStyleCnt="8">
        <dgm:presLayoutVars>
          <dgm:bulletEnabled val="1"/>
        </dgm:presLayoutVars>
      </dgm:prSet>
      <dgm:spPr/>
    </dgm:pt>
    <dgm:pt modelId="{CDAB4ED4-0592-4598-A5BA-FBD932CF6DF4}" type="pres">
      <dgm:prSet presAssocID="{73683AAB-DF8F-439E-BD5E-53BF62D63C83}" presName="sibTrans" presStyleLbl="sibTrans1D1" presStyleIdx="5" presStyleCnt="7"/>
      <dgm:spPr/>
    </dgm:pt>
    <dgm:pt modelId="{CC29D323-C8FB-41AA-A5C9-C0901A7891C1}" type="pres">
      <dgm:prSet presAssocID="{73683AAB-DF8F-439E-BD5E-53BF62D63C83}" presName="connectorText" presStyleLbl="sibTrans1D1" presStyleIdx="5" presStyleCnt="7"/>
      <dgm:spPr/>
    </dgm:pt>
    <dgm:pt modelId="{9DA344C0-9987-461E-84A8-A8483D89796A}" type="pres">
      <dgm:prSet presAssocID="{3B421911-F0D1-4BB3-82D7-18BDF5A74D94}" presName="node" presStyleLbl="node1" presStyleIdx="6" presStyleCnt="8">
        <dgm:presLayoutVars>
          <dgm:bulletEnabled val="1"/>
        </dgm:presLayoutVars>
      </dgm:prSet>
      <dgm:spPr/>
    </dgm:pt>
    <dgm:pt modelId="{797A9DFC-A21E-484B-A527-F71105C83206}" type="pres">
      <dgm:prSet presAssocID="{8E9F6F1D-B033-4709-A39E-B8C5FCB22B1C}" presName="sibTrans" presStyleLbl="sibTrans1D1" presStyleIdx="6" presStyleCnt="7"/>
      <dgm:spPr/>
    </dgm:pt>
    <dgm:pt modelId="{0B45F79F-BC44-438D-8F20-788B8F342B12}" type="pres">
      <dgm:prSet presAssocID="{8E9F6F1D-B033-4709-A39E-B8C5FCB22B1C}" presName="connectorText" presStyleLbl="sibTrans1D1" presStyleIdx="6" presStyleCnt="7"/>
      <dgm:spPr/>
    </dgm:pt>
    <dgm:pt modelId="{9A839DE3-F1B9-4C29-AD3D-07537692A028}" type="pres">
      <dgm:prSet presAssocID="{F4320E6C-13D5-44C8-8578-A6E5D0FAB828}" presName="node" presStyleLbl="node1" presStyleIdx="7" presStyleCnt="8">
        <dgm:presLayoutVars>
          <dgm:bulletEnabled val="1"/>
        </dgm:presLayoutVars>
      </dgm:prSet>
      <dgm:spPr/>
    </dgm:pt>
  </dgm:ptLst>
  <dgm:cxnLst>
    <dgm:cxn modelId="{77CAA112-C78B-4DF2-AC99-17AC9D10DFF4}" type="presOf" srcId="{B14FDB57-9C9C-4D76-AAE6-53F8881D6369}" destId="{958DD952-B968-4199-BAFF-3175C10DEEF4}" srcOrd="0" destOrd="0" presId="urn:microsoft.com/office/officeart/2005/8/layout/bProcess3"/>
    <dgm:cxn modelId="{0C8DB719-2039-4528-84A1-157274658F01}" type="presOf" srcId="{D0FCEEE5-6507-46D4-80D1-FB500FB13C60}" destId="{4A6A0E66-4329-4680-ADBA-08568EE52D8C}" srcOrd="0" destOrd="0" presId="urn:microsoft.com/office/officeart/2005/8/layout/bProcess3"/>
    <dgm:cxn modelId="{D131541B-24ED-420A-A657-31AFFC074070}" type="presOf" srcId="{84A5FFEE-3399-4635-A194-57C039818318}" destId="{40CB545E-A4CD-4606-BCD7-2E2D48E1048A}" srcOrd="0" destOrd="0" presId="urn:microsoft.com/office/officeart/2005/8/layout/bProcess3"/>
    <dgm:cxn modelId="{0D4DC024-E733-4F2A-849D-DA877A0432F5}" srcId="{B14FDB57-9C9C-4D76-AAE6-53F8881D6369}" destId="{87509450-0C2C-4564-A1CA-9271F503483A}" srcOrd="5" destOrd="0" parTransId="{F7C1E150-0F6B-4AE3-8A4E-BB55C03E4136}" sibTransId="{73683AAB-DF8F-439E-BD5E-53BF62D63C83}"/>
    <dgm:cxn modelId="{3262FC25-812D-4D88-B835-E15FBE3B9078}" type="presOf" srcId="{2CE1EA6B-CF68-4EC9-BD8B-ED815D10282B}" destId="{B4E4644B-150D-4BCB-A280-372B247001D8}" srcOrd="1" destOrd="0" presId="urn:microsoft.com/office/officeart/2005/8/layout/bProcess3"/>
    <dgm:cxn modelId="{CF08492D-D178-402F-B072-04EE0529C0FE}" type="presOf" srcId="{87509450-0C2C-4564-A1CA-9271F503483A}" destId="{8E2B683E-FFFC-444B-BB1F-05D9E60647FB}" srcOrd="0" destOrd="0" presId="urn:microsoft.com/office/officeart/2005/8/layout/bProcess3"/>
    <dgm:cxn modelId="{AFB6F940-9A56-4889-90EE-8243790D5675}" type="presOf" srcId="{2EADCC4F-A45C-4DB6-A142-27D0D287A535}" destId="{46D7E9CC-D511-478B-AD92-A5E8B4D68978}" srcOrd="1" destOrd="0" presId="urn:microsoft.com/office/officeart/2005/8/layout/bProcess3"/>
    <dgm:cxn modelId="{24F61F5E-2AA9-49E8-BCE8-9929145C6391}" type="presOf" srcId="{53B71E0D-D6C3-46BA-B001-C24B2B53B8CF}" destId="{D5D5679E-BBE2-4873-B9E3-C3D52E0D2FFF}" srcOrd="0" destOrd="0" presId="urn:microsoft.com/office/officeart/2005/8/layout/bProcess3"/>
    <dgm:cxn modelId="{2369CE45-2577-4B60-B30C-2F654508E34F}" srcId="{B14FDB57-9C9C-4D76-AAE6-53F8881D6369}" destId="{84A5FFEE-3399-4635-A194-57C039818318}" srcOrd="4" destOrd="0" parTransId="{8DF0CC9E-69AC-443A-96A0-0F2F5C4E1A7D}" sibTransId="{2EADCC4F-A45C-4DB6-A142-27D0D287A535}"/>
    <dgm:cxn modelId="{00793F47-BF32-4C33-9CC5-6D7762F18F78}" type="presOf" srcId="{8E9F6F1D-B033-4709-A39E-B8C5FCB22B1C}" destId="{0B45F79F-BC44-438D-8F20-788B8F342B12}" srcOrd="1" destOrd="0" presId="urn:microsoft.com/office/officeart/2005/8/layout/bProcess3"/>
    <dgm:cxn modelId="{301E9C4A-73B3-4D88-9E8E-F616242C9111}" type="presOf" srcId="{73683AAB-DF8F-439E-BD5E-53BF62D63C83}" destId="{CDAB4ED4-0592-4598-A5BA-FBD932CF6DF4}" srcOrd="0" destOrd="0" presId="urn:microsoft.com/office/officeart/2005/8/layout/bProcess3"/>
    <dgm:cxn modelId="{8C5E104B-4235-4595-8087-13E52FFD3286}" type="presOf" srcId="{53B71E0D-D6C3-46BA-B001-C24B2B53B8CF}" destId="{7C352B2B-1073-4339-892D-4C0A423A05E7}" srcOrd="1" destOrd="0" presId="urn:microsoft.com/office/officeart/2005/8/layout/bProcess3"/>
    <dgm:cxn modelId="{FA7FBC6B-0D8B-4077-92F4-CDAB3F1DF630}" type="presOf" srcId="{FF2C101A-2221-4BB5-84B0-3C34FB0A444B}" destId="{7390ABF8-F57E-4BD4-B22E-420BD63F071C}" srcOrd="0" destOrd="0" presId="urn:microsoft.com/office/officeart/2005/8/layout/bProcess3"/>
    <dgm:cxn modelId="{94740F6C-DB3D-449F-9BE8-2D94DCBB34D8}" srcId="{B14FDB57-9C9C-4D76-AAE6-53F8881D6369}" destId="{1D42A706-C162-4361-A7D4-694556CF00B3}" srcOrd="1" destOrd="0" parTransId="{BE3746F2-1751-49FE-B716-429606009063}" sibTransId="{650DC9E4-C1C9-4434-9067-197338C55C41}"/>
    <dgm:cxn modelId="{A5ADAC50-D845-449C-8864-D1AFEC50D7D4}" srcId="{B14FDB57-9C9C-4D76-AAE6-53F8881D6369}" destId="{D0FCEEE5-6507-46D4-80D1-FB500FB13C60}" srcOrd="2" destOrd="0" parTransId="{A4A61DB9-2E19-4D25-B38E-D583593441AF}" sibTransId="{53B71E0D-D6C3-46BA-B001-C24B2B53B8CF}"/>
    <dgm:cxn modelId="{AD662672-2D3F-4D12-B836-9B53B636C2E6}" type="presOf" srcId="{F4320E6C-13D5-44C8-8578-A6E5D0FAB828}" destId="{9A839DE3-F1B9-4C29-AD3D-07537692A028}" srcOrd="0" destOrd="0" presId="urn:microsoft.com/office/officeart/2005/8/layout/bProcess3"/>
    <dgm:cxn modelId="{08F05375-6476-4595-8943-5AA9AC262FA9}" srcId="{B14FDB57-9C9C-4D76-AAE6-53F8881D6369}" destId="{822A40C2-95B5-4617-80DA-C461EB91AC56}" srcOrd="3" destOrd="0" parTransId="{DEEF13F3-60A3-4E2E-B82D-986D81C3B3BA}" sibTransId="{FF2C101A-2221-4BB5-84B0-3C34FB0A444B}"/>
    <dgm:cxn modelId="{4A88678D-CCA4-41ED-8B70-85072097006D}" type="presOf" srcId="{FF2C101A-2221-4BB5-84B0-3C34FB0A444B}" destId="{A9B791A9-1085-4D8B-887A-40EF1601E9AD}" srcOrd="1" destOrd="0" presId="urn:microsoft.com/office/officeart/2005/8/layout/bProcess3"/>
    <dgm:cxn modelId="{A29D8C90-94BC-4FEC-878E-743D72343380}" type="presOf" srcId="{73683AAB-DF8F-439E-BD5E-53BF62D63C83}" destId="{CC29D323-C8FB-41AA-A5C9-C0901A7891C1}" srcOrd="1" destOrd="0" presId="urn:microsoft.com/office/officeart/2005/8/layout/bProcess3"/>
    <dgm:cxn modelId="{8D76969D-95C2-4AA2-800B-9EECEED3553E}" srcId="{B14FDB57-9C9C-4D76-AAE6-53F8881D6369}" destId="{F4320E6C-13D5-44C8-8578-A6E5D0FAB828}" srcOrd="7" destOrd="0" parTransId="{8FCF6932-582E-41D9-97AB-7B3D3E34553B}" sibTransId="{A406C080-7EA0-4240-ACA3-FF356226B787}"/>
    <dgm:cxn modelId="{6D744F9E-93E8-43DC-817B-9E286DF90F62}" srcId="{B14FDB57-9C9C-4D76-AAE6-53F8881D6369}" destId="{3B421911-F0D1-4BB3-82D7-18BDF5A74D94}" srcOrd="6" destOrd="0" parTransId="{A9BA6D93-D7D6-4EDD-93BE-7523DF36D331}" sibTransId="{8E9F6F1D-B033-4709-A39E-B8C5FCB22B1C}"/>
    <dgm:cxn modelId="{4B527AA3-C733-435D-97BC-F0B95DC24FB7}" type="presOf" srcId="{822A40C2-95B5-4617-80DA-C461EB91AC56}" destId="{871D5AC2-7C8D-437C-81DC-8FCF008CA1DF}" srcOrd="0" destOrd="0" presId="urn:microsoft.com/office/officeart/2005/8/layout/bProcess3"/>
    <dgm:cxn modelId="{78126FA9-4D84-4C6A-A1B2-36CBCC9346B7}" type="presOf" srcId="{DB34A9F1-621F-4A1C-A4D2-7D8319934E8E}" destId="{BB280222-31EC-41E5-BDBD-3AE3826D6C04}" srcOrd="0" destOrd="0" presId="urn:microsoft.com/office/officeart/2005/8/layout/bProcess3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FA335EAA-60BF-4143-BB1B-673045586ED0}" type="presOf" srcId="{1D42A706-C162-4361-A7D4-694556CF00B3}" destId="{B99EDAB6-8F97-4AE0-BAF4-6460B190D78A}" srcOrd="0" destOrd="0" presId="urn:microsoft.com/office/officeart/2005/8/layout/bProcess3"/>
    <dgm:cxn modelId="{DDDE47B0-D728-43ED-AEDC-B9091E5841AD}" type="presOf" srcId="{8E9F6F1D-B033-4709-A39E-B8C5FCB22B1C}" destId="{797A9DFC-A21E-484B-A527-F71105C83206}" srcOrd="0" destOrd="0" presId="urn:microsoft.com/office/officeart/2005/8/layout/bProcess3"/>
    <dgm:cxn modelId="{099B0BC2-BFCE-43B5-B9CB-CAB5AAB12CC8}" type="presOf" srcId="{650DC9E4-C1C9-4434-9067-197338C55C41}" destId="{95D8C9DD-23B4-4AA0-948A-AC4CFE6B8B8B}" srcOrd="0" destOrd="0" presId="urn:microsoft.com/office/officeart/2005/8/layout/bProcess3"/>
    <dgm:cxn modelId="{748D4EC2-FCC9-4978-B512-BB7615ED55EE}" type="presOf" srcId="{2CE1EA6B-CF68-4EC9-BD8B-ED815D10282B}" destId="{EBB57602-52DB-4399-8AE1-AE1DB7249544}" srcOrd="0" destOrd="0" presId="urn:microsoft.com/office/officeart/2005/8/layout/bProcess3"/>
    <dgm:cxn modelId="{2478BDC2-FCE1-4A9C-8AB7-15A98975BAF5}" type="presOf" srcId="{2EADCC4F-A45C-4DB6-A142-27D0D287A535}" destId="{D277B833-76CD-4BE2-BBE4-F1F72C8D713C}" srcOrd="0" destOrd="0" presId="urn:microsoft.com/office/officeart/2005/8/layout/bProcess3"/>
    <dgm:cxn modelId="{813C0EF4-52E1-49B5-82EF-F1DAC3E962E2}" type="presOf" srcId="{3B421911-F0D1-4BB3-82D7-18BDF5A74D94}" destId="{9DA344C0-9987-461E-84A8-A8483D89796A}" srcOrd="0" destOrd="0" presId="urn:microsoft.com/office/officeart/2005/8/layout/bProcess3"/>
    <dgm:cxn modelId="{7D0FF3FB-82B7-4FBB-BDC5-80ACDE2CC8C3}" type="presOf" srcId="{650DC9E4-C1C9-4434-9067-197338C55C41}" destId="{7E2C84C9-80E6-483E-B0A3-38DE815B0516}" srcOrd="1" destOrd="0" presId="urn:microsoft.com/office/officeart/2005/8/layout/bProcess3"/>
    <dgm:cxn modelId="{E3FD3DB6-AB24-4607-B596-D79848D78C51}" type="presParOf" srcId="{958DD952-B968-4199-BAFF-3175C10DEEF4}" destId="{BB280222-31EC-41E5-BDBD-3AE3826D6C04}" srcOrd="0" destOrd="0" presId="urn:microsoft.com/office/officeart/2005/8/layout/bProcess3"/>
    <dgm:cxn modelId="{B88987DC-40D9-4939-82C8-317CA6476F6B}" type="presParOf" srcId="{958DD952-B968-4199-BAFF-3175C10DEEF4}" destId="{EBB57602-52DB-4399-8AE1-AE1DB7249544}" srcOrd="1" destOrd="0" presId="urn:microsoft.com/office/officeart/2005/8/layout/bProcess3"/>
    <dgm:cxn modelId="{74B3B2C8-ACA3-4F2C-8A64-202FEBD15235}" type="presParOf" srcId="{EBB57602-52DB-4399-8AE1-AE1DB7249544}" destId="{B4E4644B-150D-4BCB-A280-372B247001D8}" srcOrd="0" destOrd="0" presId="urn:microsoft.com/office/officeart/2005/8/layout/bProcess3"/>
    <dgm:cxn modelId="{9C686429-793E-413D-9F41-26CCA35BB482}" type="presParOf" srcId="{958DD952-B968-4199-BAFF-3175C10DEEF4}" destId="{B99EDAB6-8F97-4AE0-BAF4-6460B190D78A}" srcOrd="2" destOrd="0" presId="urn:microsoft.com/office/officeart/2005/8/layout/bProcess3"/>
    <dgm:cxn modelId="{0DBD502B-2701-482E-9048-735D8FC997AC}" type="presParOf" srcId="{958DD952-B968-4199-BAFF-3175C10DEEF4}" destId="{95D8C9DD-23B4-4AA0-948A-AC4CFE6B8B8B}" srcOrd="3" destOrd="0" presId="urn:microsoft.com/office/officeart/2005/8/layout/bProcess3"/>
    <dgm:cxn modelId="{80BD5299-E659-4C15-958B-110111AFA87D}" type="presParOf" srcId="{95D8C9DD-23B4-4AA0-948A-AC4CFE6B8B8B}" destId="{7E2C84C9-80E6-483E-B0A3-38DE815B0516}" srcOrd="0" destOrd="0" presId="urn:microsoft.com/office/officeart/2005/8/layout/bProcess3"/>
    <dgm:cxn modelId="{3E2D3B56-791E-477F-B496-3ACB07A22C5E}" type="presParOf" srcId="{958DD952-B968-4199-BAFF-3175C10DEEF4}" destId="{4A6A0E66-4329-4680-ADBA-08568EE52D8C}" srcOrd="4" destOrd="0" presId="urn:microsoft.com/office/officeart/2005/8/layout/bProcess3"/>
    <dgm:cxn modelId="{0AD6C06F-65F2-464E-8956-20F6E62D0277}" type="presParOf" srcId="{958DD952-B968-4199-BAFF-3175C10DEEF4}" destId="{D5D5679E-BBE2-4873-B9E3-C3D52E0D2FFF}" srcOrd="5" destOrd="0" presId="urn:microsoft.com/office/officeart/2005/8/layout/bProcess3"/>
    <dgm:cxn modelId="{C9C8D73D-3D60-4A84-832B-A40AF9D3B6A0}" type="presParOf" srcId="{D5D5679E-BBE2-4873-B9E3-C3D52E0D2FFF}" destId="{7C352B2B-1073-4339-892D-4C0A423A05E7}" srcOrd="0" destOrd="0" presId="urn:microsoft.com/office/officeart/2005/8/layout/bProcess3"/>
    <dgm:cxn modelId="{5824B9AF-BD21-4515-99DC-84B34E512B2F}" type="presParOf" srcId="{958DD952-B968-4199-BAFF-3175C10DEEF4}" destId="{871D5AC2-7C8D-437C-81DC-8FCF008CA1DF}" srcOrd="6" destOrd="0" presId="urn:microsoft.com/office/officeart/2005/8/layout/bProcess3"/>
    <dgm:cxn modelId="{5BBBC3D2-8276-4345-8C67-014B85DE3AC2}" type="presParOf" srcId="{958DD952-B968-4199-BAFF-3175C10DEEF4}" destId="{7390ABF8-F57E-4BD4-B22E-420BD63F071C}" srcOrd="7" destOrd="0" presId="urn:microsoft.com/office/officeart/2005/8/layout/bProcess3"/>
    <dgm:cxn modelId="{731E0255-E1EF-4240-8615-A34A7DF82637}" type="presParOf" srcId="{7390ABF8-F57E-4BD4-B22E-420BD63F071C}" destId="{A9B791A9-1085-4D8B-887A-40EF1601E9AD}" srcOrd="0" destOrd="0" presId="urn:microsoft.com/office/officeart/2005/8/layout/bProcess3"/>
    <dgm:cxn modelId="{0DD462C4-724B-469F-BF44-B6F4C0FE554D}" type="presParOf" srcId="{958DD952-B968-4199-BAFF-3175C10DEEF4}" destId="{40CB545E-A4CD-4606-BCD7-2E2D48E1048A}" srcOrd="8" destOrd="0" presId="urn:microsoft.com/office/officeart/2005/8/layout/bProcess3"/>
    <dgm:cxn modelId="{305A34A4-948B-407C-A221-B84D975DF91C}" type="presParOf" srcId="{958DD952-B968-4199-BAFF-3175C10DEEF4}" destId="{D277B833-76CD-4BE2-BBE4-F1F72C8D713C}" srcOrd="9" destOrd="0" presId="urn:microsoft.com/office/officeart/2005/8/layout/bProcess3"/>
    <dgm:cxn modelId="{CC796F69-1504-4F20-8023-545A6E8CA3CA}" type="presParOf" srcId="{D277B833-76CD-4BE2-BBE4-F1F72C8D713C}" destId="{46D7E9CC-D511-478B-AD92-A5E8B4D68978}" srcOrd="0" destOrd="0" presId="urn:microsoft.com/office/officeart/2005/8/layout/bProcess3"/>
    <dgm:cxn modelId="{C7563232-0FB3-49F4-8B0F-513AC745EF77}" type="presParOf" srcId="{958DD952-B968-4199-BAFF-3175C10DEEF4}" destId="{8E2B683E-FFFC-444B-BB1F-05D9E60647FB}" srcOrd="10" destOrd="0" presId="urn:microsoft.com/office/officeart/2005/8/layout/bProcess3"/>
    <dgm:cxn modelId="{69347307-BBBE-40D3-800C-1B6DFD4D25B8}" type="presParOf" srcId="{958DD952-B968-4199-BAFF-3175C10DEEF4}" destId="{CDAB4ED4-0592-4598-A5BA-FBD932CF6DF4}" srcOrd="11" destOrd="0" presId="urn:microsoft.com/office/officeart/2005/8/layout/bProcess3"/>
    <dgm:cxn modelId="{E96DD6D4-8358-4AEF-B642-5CE8B4573983}" type="presParOf" srcId="{CDAB4ED4-0592-4598-A5BA-FBD932CF6DF4}" destId="{CC29D323-C8FB-41AA-A5C9-C0901A7891C1}" srcOrd="0" destOrd="0" presId="urn:microsoft.com/office/officeart/2005/8/layout/bProcess3"/>
    <dgm:cxn modelId="{06606F3F-5AFE-47FF-BC24-2DCCA32C80C0}" type="presParOf" srcId="{958DD952-B968-4199-BAFF-3175C10DEEF4}" destId="{9DA344C0-9987-461E-84A8-A8483D89796A}" srcOrd="12" destOrd="0" presId="urn:microsoft.com/office/officeart/2005/8/layout/bProcess3"/>
    <dgm:cxn modelId="{22A9A05C-2DB1-4E98-80EB-D2BE666E1382}" type="presParOf" srcId="{958DD952-B968-4199-BAFF-3175C10DEEF4}" destId="{797A9DFC-A21E-484B-A527-F71105C83206}" srcOrd="13" destOrd="0" presId="urn:microsoft.com/office/officeart/2005/8/layout/bProcess3"/>
    <dgm:cxn modelId="{63E9B05A-3998-41FF-947B-831B3F70FC0E}" type="presParOf" srcId="{797A9DFC-A21E-484B-A527-F71105C83206}" destId="{0B45F79F-BC44-438D-8F20-788B8F342B12}" srcOrd="0" destOrd="0" presId="urn:microsoft.com/office/officeart/2005/8/layout/bProcess3"/>
    <dgm:cxn modelId="{D98E72E2-473B-4C29-A999-67E6CC04B7CD}" type="presParOf" srcId="{958DD952-B968-4199-BAFF-3175C10DEEF4}" destId="{9A839DE3-F1B9-4C29-AD3D-07537692A02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the Falcon9 Launch Wiki page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7E4FEACB-DADE-4025-AC44-D17A258717DD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BeautifulSoup object from a response text content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9D738DBA-BFA6-41E4-8C02-F04CE86403F6}" type="parTrans" cxnId="{1DC4C5F5-4B85-4A70-888D-81FC8BA39B00}">
      <dgm:prSet/>
      <dgm:spPr/>
      <dgm:t>
        <a:bodyPr/>
        <a:lstStyle/>
        <a:p>
          <a:endParaRPr lang="pt-BR"/>
        </a:p>
      </dgm:t>
    </dgm:pt>
    <dgm:pt modelId="{A125AD74-56E0-48F2-920F-74EA8AA5A270}" type="sibTrans" cxnId="{1DC4C5F5-4B85-4A70-888D-81FC8BA39B00}">
      <dgm:prSet/>
      <dgm:spPr/>
      <dgm:t>
        <a:bodyPr/>
        <a:lstStyle/>
        <a:p>
          <a:endParaRPr lang="pt-BR"/>
        </a:p>
      </dgm:t>
    </dgm:pt>
    <dgm:pt modelId="{024F5D91-B501-42B1-986E-65BD6C674CA3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Extract column names from HTML table header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03C474B2-F18F-496D-BE52-A1CA70C495C5}" type="parTrans" cxnId="{7833CCFE-133B-4DA5-A095-176251A5DB63}">
      <dgm:prSet/>
      <dgm:spPr/>
      <dgm:t>
        <a:bodyPr/>
        <a:lstStyle/>
        <a:p>
          <a:endParaRPr lang="pt-BR"/>
        </a:p>
      </dgm:t>
    </dgm:pt>
    <dgm:pt modelId="{ECBBE7C4-0A46-41EA-8759-FCD848F92496}" type="sibTrans" cxnId="{7833CCFE-133B-4DA5-A095-176251A5DB63}">
      <dgm:prSet/>
      <dgm:spPr/>
      <dgm:t>
        <a:bodyPr/>
        <a:lstStyle/>
        <a:p>
          <a:endParaRPr lang="pt-BR"/>
        </a:p>
      </dgm:t>
    </dgm:pt>
    <dgm:pt modelId="{09BAFF1C-F77E-4295-8C42-9219AACECE2A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Collect data from parsing HTML tables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40D47CF0-862F-4629-ABFF-270619D823DE}" type="parTrans" cxnId="{B007006B-1E88-496C-A87A-9BE5009A4942}">
      <dgm:prSet/>
      <dgm:spPr/>
      <dgm:t>
        <a:bodyPr/>
        <a:lstStyle/>
        <a:p>
          <a:endParaRPr lang="pt-BR"/>
        </a:p>
      </dgm:t>
    </dgm:pt>
    <dgm:pt modelId="{761978CE-CA2B-476E-ADA2-A45846B0780B}" type="sibTrans" cxnId="{B007006B-1E88-496C-A87A-9BE5009A4942}">
      <dgm:prSet/>
      <dgm:spPr/>
      <dgm:t>
        <a:bodyPr/>
        <a:lstStyle/>
        <a:p>
          <a:endParaRPr lang="pt-BR"/>
        </a:p>
      </dgm:t>
    </dgm:pt>
    <dgm:pt modelId="{C3C5E6C2-AADE-43E2-AD9D-46F91AF2C9BD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792B74FD-ED2E-4BA4-9387-3D97F2ED46EF}" type="parTrans" cxnId="{1827FDE4-2C27-4300-967C-94BC8D4F812A}">
      <dgm:prSet/>
      <dgm:spPr/>
      <dgm:t>
        <a:bodyPr/>
        <a:lstStyle/>
        <a:p>
          <a:endParaRPr lang="pt-BR"/>
        </a:p>
      </dgm:t>
    </dgm:pt>
    <dgm:pt modelId="{B32135EE-5496-43D1-88D3-97BB019EFE73}" type="sibTrans" cxnId="{1827FDE4-2C27-4300-967C-94BC8D4F812A}">
      <dgm:prSet/>
      <dgm:spPr/>
      <dgm:t>
        <a:bodyPr/>
        <a:lstStyle/>
        <a:p>
          <a:endParaRPr lang="pt-BR"/>
        </a:p>
      </dgm:t>
    </dgm:pt>
    <dgm:pt modelId="{8701B8BA-7242-4B99-8317-2FC7BE388AAB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3BAAA318-A8A4-4990-8B47-22495A521594}" type="parTrans" cxnId="{D1486975-B1D8-46C4-91D2-FD051B66C5F2}">
      <dgm:prSet/>
      <dgm:spPr/>
      <dgm:t>
        <a:bodyPr/>
        <a:lstStyle/>
        <a:p>
          <a:endParaRPr lang="pt-BR"/>
        </a:p>
      </dgm:t>
    </dgm:pt>
    <dgm:pt modelId="{77F66CDA-82D3-4668-BC85-DCA0FB62D745}" type="sibTrans" cxnId="{D1486975-B1D8-46C4-91D2-FD051B66C5F2}">
      <dgm:prSet/>
      <dgm:spPr/>
      <dgm:t>
        <a:bodyPr/>
        <a:lstStyle/>
        <a:p>
          <a:endParaRPr lang="pt-BR"/>
        </a:p>
      </dgm:t>
    </dgm:pt>
    <dgm:pt modelId="{7ECBC21A-77FF-49B8-856E-3F34D011F30E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E82D25B1-9856-4226-8DC3-BCA75F5896CF}" type="parTrans" cxnId="{F1E66A1B-9495-441F-9823-4EA052B84C05}">
      <dgm:prSet/>
      <dgm:spPr/>
      <dgm:t>
        <a:bodyPr/>
        <a:lstStyle/>
        <a:p>
          <a:endParaRPr lang="pt-BR"/>
        </a:p>
      </dgm:t>
    </dgm:pt>
    <dgm:pt modelId="{34841AAF-1E27-4ADE-B559-6EC22C2A6B62}" type="sibTrans" cxnId="{F1E66A1B-9495-441F-9823-4EA052B84C05}">
      <dgm:prSet/>
      <dgm:spPr/>
      <dgm:t>
        <a:bodyPr/>
        <a:lstStyle/>
        <a:p>
          <a:endParaRPr lang="pt-BR"/>
        </a:p>
      </dgm:t>
    </dgm:pt>
    <dgm:pt modelId="{958DD952-B968-4199-BAFF-3175C10DEEF4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B280222-31EC-41E5-BDBD-3AE3826D6C04}" type="pres">
      <dgm:prSet presAssocID="{DB34A9F1-621F-4A1C-A4D2-7D8319934E8E}" presName="node" presStyleLbl="node1" presStyleIdx="0" presStyleCnt="7">
        <dgm:presLayoutVars>
          <dgm:bulletEnabled val="1"/>
        </dgm:presLayoutVars>
      </dgm:prSet>
      <dgm:spPr/>
    </dgm:pt>
    <dgm:pt modelId="{EBB57602-52DB-4399-8AE1-AE1DB7249544}" type="pres">
      <dgm:prSet presAssocID="{2CE1EA6B-CF68-4EC9-BD8B-ED815D10282B}" presName="sibTrans" presStyleLbl="sibTrans1D1" presStyleIdx="0" presStyleCnt="6"/>
      <dgm:spPr/>
    </dgm:pt>
    <dgm:pt modelId="{B4E4644B-150D-4BCB-A280-372B247001D8}" type="pres">
      <dgm:prSet presAssocID="{2CE1EA6B-CF68-4EC9-BD8B-ED815D10282B}" presName="connectorText" presStyleLbl="sibTrans1D1" presStyleIdx="0" presStyleCnt="6"/>
      <dgm:spPr/>
    </dgm:pt>
    <dgm:pt modelId="{992965CF-0519-4BE7-9952-AE9906D4FAA6}" type="pres">
      <dgm:prSet presAssocID="{7E4FEACB-DADE-4025-AC44-D17A258717DD}" presName="node" presStyleLbl="node1" presStyleIdx="1" presStyleCnt="7">
        <dgm:presLayoutVars>
          <dgm:bulletEnabled val="1"/>
        </dgm:presLayoutVars>
      </dgm:prSet>
      <dgm:spPr/>
    </dgm:pt>
    <dgm:pt modelId="{D0C18590-4370-4A50-94C4-178782FD574E}" type="pres">
      <dgm:prSet presAssocID="{A125AD74-56E0-48F2-920F-74EA8AA5A270}" presName="sibTrans" presStyleLbl="sibTrans1D1" presStyleIdx="1" presStyleCnt="6"/>
      <dgm:spPr/>
    </dgm:pt>
    <dgm:pt modelId="{EBA7A072-1442-4F74-8CD7-DD9B2F9EE0A3}" type="pres">
      <dgm:prSet presAssocID="{A125AD74-56E0-48F2-920F-74EA8AA5A270}" presName="connectorText" presStyleLbl="sibTrans1D1" presStyleIdx="1" presStyleCnt="6"/>
      <dgm:spPr/>
    </dgm:pt>
    <dgm:pt modelId="{8B2D5FDA-4DA8-4F8A-9847-39FBBBCC95F3}" type="pres">
      <dgm:prSet presAssocID="{024F5D91-B501-42B1-986E-65BD6C674CA3}" presName="node" presStyleLbl="node1" presStyleIdx="2" presStyleCnt="7">
        <dgm:presLayoutVars>
          <dgm:bulletEnabled val="1"/>
        </dgm:presLayoutVars>
      </dgm:prSet>
      <dgm:spPr/>
    </dgm:pt>
    <dgm:pt modelId="{FCAC7E7B-7420-48D2-A392-13FF66052F6E}" type="pres">
      <dgm:prSet presAssocID="{ECBBE7C4-0A46-41EA-8759-FCD848F92496}" presName="sibTrans" presStyleLbl="sibTrans1D1" presStyleIdx="2" presStyleCnt="6"/>
      <dgm:spPr/>
    </dgm:pt>
    <dgm:pt modelId="{94E7C5BC-236F-46DA-85AF-947C2F33A7D0}" type="pres">
      <dgm:prSet presAssocID="{ECBBE7C4-0A46-41EA-8759-FCD848F92496}" presName="connectorText" presStyleLbl="sibTrans1D1" presStyleIdx="2" presStyleCnt="6"/>
      <dgm:spPr/>
    </dgm:pt>
    <dgm:pt modelId="{36B91605-6395-4D14-9A3E-2B3B2819F7AB}" type="pres">
      <dgm:prSet presAssocID="{09BAFF1C-F77E-4295-8C42-9219AACECE2A}" presName="node" presStyleLbl="node1" presStyleIdx="3" presStyleCnt="7">
        <dgm:presLayoutVars>
          <dgm:bulletEnabled val="1"/>
        </dgm:presLayoutVars>
      </dgm:prSet>
      <dgm:spPr/>
    </dgm:pt>
    <dgm:pt modelId="{7EA4B981-AB5A-4F63-8CB9-C4C60539FA0B}" type="pres">
      <dgm:prSet presAssocID="{761978CE-CA2B-476E-ADA2-A45846B0780B}" presName="sibTrans" presStyleLbl="sibTrans1D1" presStyleIdx="3" presStyleCnt="6"/>
      <dgm:spPr/>
    </dgm:pt>
    <dgm:pt modelId="{9F546942-7EC4-4E7C-9187-14E042BFDF45}" type="pres">
      <dgm:prSet presAssocID="{761978CE-CA2B-476E-ADA2-A45846B0780B}" presName="connectorText" presStyleLbl="sibTrans1D1" presStyleIdx="3" presStyleCnt="6"/>
      <dgm:spPr/>
    </dgm:pt>
    <dgm:pt modelId="{07876CC1-A206-4044-8A8D-682136D6F8F5}" type="pres">
      <dgm:prSet presAssocID="{C3C5E6C2-AADE-43E2-AD9D-46F91AF2C9BD}" presName="node" presStyleLbl="node1" presStyleIdx="4" presStyleCnt="7">
        <dgm:presLayoutVars>
          <dgm:bulletEnabled val="1"/>
        </dgm:presLayoutVars>
      </dgm:prSet>
      <dgm:spPr/>
    </dgm:pt>
    <dgm:pt modelId="{8D176E24-F2A5-435E-B270-8AF6D2C9AEAC}" type="pres">
      <dgm:prSet presAssocID="{B32135EE-5496-43D1-88D3-97BB019EFE73}" presName="sibTrans" presStyleLbl="sibTrans1D1" presStyleIdx="4" presStyleCnt="6"/>
      <dgm:spPr/>
    </dgm:pt>
    <dgm:pt modelId="{16E1EDCC-A8D3-4DA0-AA2A-DC6FA5FF088C}" type="pres">
      <dgm:prSet presAssocID="{B32135EE-5496-43D1-88D3-97BB019EFE73}" presName="connectorText" presStyleLbl="sibTrans1D1" presStyleIdx="4" presStyleCnt="6"/>
      <dgm:spPr/>
    </dgm:pt>
    <dgm:pt modelId="{F6E91872-11F8-4AE5-A73A-1F4BC348C6CE}" type="pres">
      <dgm:prSet presAssocID="{8701B8BA-7242-4B99-8317-2FC7BE388AAB}" presName="node" presStyleLbl="node1" presStyleIdx="5" presStyleCnt="7">
        <dgm:presLayoutVars>
          <dgm:bulletEnabled val="1"/>
        </dgm:presLayoutVars>
      </dgm:prSet>
      <dgm:spPr/>
    </dgm:pt>
    <dgm:pt modelId="{A3F78128-36FF-4C06-A655-D6300D4AC9B3}" type="pres">
      <dgm:prSet presAssocID="{77F66CDA-82D3-4668-BC85-DCA0FB62D745}" presName="sibTrans" presStyleLbl="sibTrans1D1" presStyleIdx="5" presStyleCnt="6"/>
      <dgm:spPr/>
    </dgm:pt>
    <dgm:pt modelId="{528602D0-47BD-42C5-A6B5-ABF694377844}" type="pres">
      <dgm:prSet presAssocID="{77F66CDA-82D3-4668-BC85-DCA0FB62D745}" presName="connectorText" presStyleLbl="sibTrans1D1" presStyleIdx="5" presStyleCnt="6"/>
      <dgm:spPr/>
    </dgm:pt>
    <dgm:pt modelId="{CB01D28F-9B03-4F9C-A9E2-11ECE7DFDE1C}" type="pres">
      <dgm:prSet presAssocID="{7ECBC21A-77FF-49B8-856E-3F34D011F30E}" presName="node" presStyleLbl="node1" presStyleIdx="6" presStyleCnt="7">
        <dgm:presLayoutVars>
          <dgm:bulletEnabled val="1"/>
        </dgm:presLayoutVars>
      </dgm:prSet>
      <dgm:spPr/>
    </dgm:pt>
  </dgm:ptLst>
  <dgm:cxnLst>
    <dgm:cxn modelId="{CBA2E706-E8C2-4834-A95D-03A78F70A95B}" type="presOf" srcId="{C3C5E6C2-AADE-43E2-AD9D-46F91AF2C9BD}" destId="{07876CC1-A206-4044-8A8D-682136D6F8F5}" srcOrd="0" destOrd="0" presId="urn:microsoft.com/office/officeart/2005/8/layout/bProcess3"/>
    <dgm:cxn modelId="{B2AB8B0E-7CEB-464E-8DE8-BD17F08FE9EE}" type="presOf" srcId="{ECBBE7C4-0A46-41EA-8759-FCD848F92496}" destId="{94E7C5BC-236F-46DA-85AF-947C2F33A7D0}" srcOrd="1" destOrd="0" presId="urn:microsoft.com/office/officeart/2005/8/layout/bProcess3"/>
    <dgm:cxn modelId="{840E2C10-C4CB-409F-A95A-BFE461CD5C40}" type="presOf" srcId="{A125AD74-56E0-48F2-920F-74EA8AA5A270}" destId="{D0C18590-4370-4A50-94C4-178782FD574E}" srcOrd="0" destOrd="0" presId="urn:microsoft.com/office/officeart/2005/8/layout/bProcess3"/>
    <dgm:cxn modelId="{FA2B6410-21D7-4870-88DB-4E30A5EFC5E0}" type="presOf" srcId="{77F66CDA-82D3-4668-BC85-DCA0FB62D745}" destId="{A3F78128-36FF-4C06-A655-D6300D4AC9B3}" srcOrd="0" destOrd="0" presId="urn:microsoft.com/office/officeart/2005/8/layout/bProcess3"/>
    <dgm:cxn modelId="{77CAA112-C78B-4DF2-AC99-17AC9D10DFF4}" type="presOf" srcId="{B14FDB57-9C9C-4D76-AAE6-53F8881D6369}" destId="{958DD952-B968-4199-BAFF-3175C10DEEF4}" srcOrd="0" destOrd="0" presId="urn:microsoft.com/office/officeart/2005/8/layout/bProcess3"/>
    <dgm:cxn modelId="{F1E66A1B-9495-441F-9823-4EA052B84C05}" srcId="{B14FDB57-9C9C-4D76-AAE6-53F8881D6369}" destId="{7ECBC21A-77FF-49B8-856E-3F34D011F30E}" srcOrd="6" destOrd="0" parTransId="{E82D25B1-9856-4226-8DC3-BCA75F5896CF}" sibTransId="{34841AAF-1E27-4ADE-B559-6EC22C2A6B62}"/>
    <dgm:cxn modelId="{60709D24-B255-4885-85D8-7F00D5C4C7E8}" type="presOf" srcId="{09BAFF1C-F77E-4295-8C42-9219AACECE2A}" destId="{36B91605-6395-4D14-9A3E-2B3B2819F7AB}" srcOrd="0" destOrd="0" presId="urn:microsoft.com/office/officeart/2005/8/layout/bProcess3"/>
    <dgm:cxn modelId="{3262FC25-812D-4D88-B835-E15FBE3B9078}" type="presOf" srcId="{2CE1EA6B-CF68-4EC9-BD8B-ED815D10282B}" destId="{B4E4644B-150D-4BCB-A280-372B247001D8}" srcOrd="1" destOrd="0" presId="urn:microsoft.com/office/officeart/2005/8/layout/bProcess3"/>
    <dgm:cxn modelId="{B007006B-1E88-496C-A87A-9BE5009A4942}" srcId="{B14FDB57-9C9C-4D76-AAE6-53F8881D6369}" destId="{09BAFF1C-F77E-4295-8C42-9219AACECE2A}" srcOrd="3" destOrd="0" parTransId="{40D47CF0-862F-4629-ABFF-270619D823DE}" sibTransId="{761978CE-CA2B-476E-ADA2-A45846B0780B}"/>
    <dgm:cxn modelId="{DBAA0974-72A3-41B0-998B-22B3FC04CDDF}" type="presOf" srcId="{B32135EE-5496-43D1-88D3-97BB019EFE73}" destId="{16E1EDCC-A8D3-4DA0-AA2A-DC6FA5FF088C}" srcOrd="1" destOrd="0" presId="urn:microsoft.com/office/officeart/2005/8/layout/bProcess3"/>
    <dgm:cxn modelId="{D1486975-B1D8-46C4-91D2-FD051B66C5F2}" srcId="{B14FDB57-9C9C-4D76-AAE6-53F8881D6369}" destId="{8701B8BA-7242-4B99-8317-2FC7BE388AAB}" srcOrd="5" destOrd="0" parTransId="{3BAAA318-A8A4-4990-8B47-22495A521594}" sibTransId="{77F66CDA-82D3-4668-BC85-DCA0FB62D745}"/>
    <dgm:cxn modelId="{DA633177-18A5-43D8-A7BB-489FEF23E638}" type="presOf" srcId="{A125AD74-56E0-48F2-920F-74EA8AA5A270}" destId="{EBA7A072-1442-4F74-8CD7-DD9B2F9EE0A3}" srcOrd="1" destOrd="0" presId="urn:microsoft.com/office/officeart/2005/8/layout/bProcess3"/>
    <dgm:cxn modelId="{10233F59-24A1-4A4B-9815-C943DDE06467}" type="presOf" srcId="{761978CE-CA2B-476E-ADA2-A45846B0780B}" destId="{7EA4B981-AB5A-4F63-8CB9-C4C60539FA0B}" srcOrd="0" destOrd="0" presId="urn:microsoft.com/office/officeart/2005/8/layout/bProcess3"/>
    <dgm:cxn modelId="{E21438A2-B82B-4EDA-8407-92EDFF92C292}" type="presOf" srcId="{B32135EE-5496-43D1-88D3-97BB019EFE73}" destId="{8D176E24-F2A5-435E-B270-8AF6D2C9AEAC}" srcOrd="0" destOrd="0" presId="urn:microsoft.com/office/officeart/2005/8/layout/bProcess3"/>
    <dgm:cxn modelId="{8F859EA2-690E-4D49-ACCF-0FF2333C2A7C}" type="presOf" srcId="{ECBBE7C4-0A46-41EA-8759-FCD848F92496}" destId="{FCAC7E7B-7420-48D2-A392-13FF66052F6E}" srcOrd="0" destOrd="0" presId="urn:microsoft.com/office/officeart/2005/8/layout/bProcess3"/>
    <dgm:cxn modelId="{29A27EA5-6A46-42E8-A6C2-47C05D5105DC}" type="presOf" srcId="{7E4FEACB-DADE-4025-AC44-D17A258717DD}" destId="{992965CF-0519-4BE7-9952-AE9906D4FAA6}" srcOrd="0" destOrd="0" presId="urn:microsoft.com/office/officeart/2005/8/layout/bProcess3"/>
    <dgm:cxn modelId="{96949FA7-47EA-4797-94D4-5B3DC13FBFC5}" type="presOf" srcId="{77F66CDA-82D3-4668-BC85-DCA0FB62D745}" destId="{528602D0-47BD-42C5-A6B5-ABF694377844}" srcOrd="1" destOrd="0" presId="urn:microsoft.com/office/officeart/2005/8/layout/bProcess3"/>
    <dgm:cxn modelId="{78126FA9-4D84-4C6A-A1B2-36CBCC9346B7}" type="presOf" srcId="{DB34A9F1-621F-4A1C-A4D2-7D8319934E8E}" destId="{BB280222-31EC-41E5-BDBD-3AE3826D6C04}" srcOrd="0" destOrd="0" presId="urn:microsoft.com/office/officeart/2005/8/layout/bProcess3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EF9495B3-5146-4191-9F6F-4A618D657041}" type="presOf" srcId="{8701B8BA-7242-4B99-8317-2FC7BE388AAB}" destId="{F6E91872-11F8-4AE5-A73A-1F4BC348C6CE}" srcOrd="0" destOrd="0" presId="urn:microsoft.com/office/officeart/2005/8/layout/bProcess3"/>
    <dgm:cxn modelId="{36B4AABE-6594-4739-961B-B6A6DF928417}" type="presOf" srcId="{761978CE-CA2B-476E-ADA2-A45846B0780B}" destId="{9F546942-7EC4-4E7C-9187-14E042BFDF45}" srcOrd="1" destOrd="0" presId="urn:microsoft.com/office/officeart/2005/8/layout/bProcess3"/>
    <dgm:cxn modelId="{748D4EC2-FCC9-4978-B512-BB7615ED55EE}" type="presOf" srcId="{2CE1EA6B-CF68-4EC9-BD8B-ED815D10282B}" destId="{EBB57602-52DB-4399-8AE1-AE1DB7249544}" srcOrd="0" destOrd="0" presId="urn:microsoft.com/office/officeart/2005/8/layout/bProcess3"/>
    <dgm:cxn modelId="{C1D049CD-0E00-48B5-BCA5-1C1E124ADFCB}" type="presOf" srcId="{7ECBC21A-77FF-49B8-856E-3F34D011F30E}" destId="{CB01D28F-9B03-4F9C-A9E2-11ECE7DFDE1C}" srcOrd="0" destOrd="0" presId="urn:microsoft.com/office/officeart/2005/8/layout/bProcess3"/>
    <dgm:cxn modelId="{1827FDE4-2C27-4300-967C-94BC8D4F812A}" srcId="{B14FDB57-9C9C-4D76-AAE6-53F8881D6369}" destId="{C3C5E6C2-AADE-43E2-AD9D-46F91AF2C9BD}" srcOrd="4" destOrd="0" parTransId="{792B74FD-ED2E-4BA4-9387-3D97F2ED46EF}" sibTransId="{B32135EE-5496-43D1-88D3-97BB019EFE73}"/>
    <dgm:cxn modelId="{1DC4C5F5-4B85-4A70-888D-81FC8BA39B00}" srcId="{B14FDB57-9C9C-4D76-AAE6-53F8881D6369}" destId="{7E4FEACB-DADE-4025-AC44-D17A258717DD}" srcOrd="1" destOrd="0" parTransId="{9D738DBA-BFA6-41E4-8C02-F04CE86403F6}" sibTransId="{A125AD74-56E0-48F2-920F-74EA8AA5A270}"/>
    <dgm:cxn modelId="{7833CCFE-133B-4DA5-A095-176251A5DB63}" srcId="{B14FDB57-9C9C-4D76-AAE6-53F8881D6369}" destId="{024F5D91-B501-42B1-986E-65BD6C674CA3}" srcOrd="2" destOrd="0" parTransId="{03C474B2-F18F-496D-BE52-A1CA70C495C5}" sibTransId="{ECBBE7C4-0A46-41EA-8759-FCD848F92496}"/>
    <dgm:cxn modelId="{E28014FF-07DC-43AB-BFC1-08313122B3D1}" type="presOf" srcId="{024F5D91-B501-42B1-986E-65BD6C674CA3}" destId="{8B2D5FDA-4DA8-4F8A-9847-39FBBBCC95F3}" srcOrd="0" destOrd="0" presId="urn:microsoft.com/office/officeart/2005/8/layout/bProcess3"/>
    <dgm:cxn modelId="{E3FD3DB6-AB24-4607-B596-D79848D78C51}" type="presParOf" srcId="{958DD952-B968-4199-BAFF-3175C10DEEF4}" destId="{BB280222-31EC-41E5-BDBD-3AE3826D6C04}" srcOrd="0" destOrd="0" presId="urn:microsoft.com/office/officeart/2005/8/layout/bProcess3"/>
    <dgm:cxn modelId="{B88987DC-40D9-4939-82C8-317CA6476F6B}" type="presParOf" srcId="{958DD952-B968-4199-BAFF-3175C10DEEF4}" destId="{EBB57602-52DB-4399-8AE1-AE1DB7249544}" srcOrd="1" destOrd="0" presId="urn:microsoft.com/office/officeart/2005/8/layout/bProcess3"/>
    <dgm:cxn modelId="{74B3B2C8-ACA3-4F2C-8A64-202FEBD15235}" type="presParOf" srcId="{EBB57602-52DB-4399-8AE1-AE1DB7249544}" destId="{B4E4644B-150D-4BCB-A280-372B247001D8}" srcOrd="0" destOrd="0" presId="urn:microsoft.com/office/officeart/2005/8/layout/bProcess3"/>
    <dgm:cxn modelId="{73656968-9F96-4D85-B2D1-C036EE40BC39}" type="presParOf" srcId="{958DD952-B968-4199-BAFF-3175C10DEEF4}" destId="{992965CF-0519-4BE7-9952-AE9906D4FAA6}" srcOrd="2" destOrd="0" presId="urn:microsoft.com/office/officeart/2005/8/layout/bProcess3"/>
    <dgm:cxn modelId="{ED49FCF4-FE74-479D-843A-0AD1C47C080A}" type="presParOf" srcId="{958DD952-B968-4199-BAFF-3175C10DEEF4}" destId="{D0C18590-4370-4A50-94C4-178782FD574E}" srcOrd="3" destOrd="0" presId="urn:microsoft.com/office/officeart/2005/8/layout/bProcess3"/>
    <dgm:cxn modelId="{4D1315B0-A8F3-490E-AAAE-0C1628AE2361}" type="presParOf" srcId="{D0C18590-4370-4A50-94C4-178782FD574E}" destId="{EBA7A072-1442-4F74-8CD7-DD9B2F9EE0A3}" srcOrd="0" destOrd="0" presId="urn:microsoft.com/office/officeart/2005/8/layout/bProcess3"/>
    <dgm:cxn modelId="{5B385087-9F23-4ED2-A0DD-D1C93BEB8BE1}" type="presParOf" srcId="{958DD952-B968-4199-BAFF-3175C10DEEF4}" destId="{8B2D5FDA-4DA8-4F8A-9847-39FBBBCC95F3}" srcOrd="4" destOrd="0" presId="urn:microsoft.com/office/officeart/2005/8/layout/bProcess3"/>
    <dgm:cxn modelId="{25ABC12A-9B8B-4D20-AABA-D93A45C61F58}" type="presParOf" srcId="{958DD952-B968-4199-BAFF-3175C10DEEF4}" destId="{FCAC7E7B-7420-48D2-A392-13FF66052F6E}" srcOrd="5" destOrd="0" presId="urn:microsoft.com/office/officeart/2005/8/layout/bProcess3"/>
    <dgm:cxn modelId="{EFE48BDB-31E8-4C57-9ADF-84D47428DCF8}" type="presParOf" srcId="{FCAC7E7B-7420-48D2-A392-13FF66052F6E}" destId="{94E7C5BC-236F-46DA-85AF-947C2F33A7D0}" srcOrd="0" destOrd="0" presId="urn:microsoft.com/office/officeart/2005/8/layout/bProcess3"/>
    <dgm:cxn modelId="{B71353FC-8113-4F4A-B811-41F2AD0B8E3A}" type="presParOf" srcId="{958DD952-B968-4199-BAFF-3175C10DEEF4}" destId="{36B91605-6395-4D14-9A3E-2B3B2819F7AB}" srcOrd="6" destOrd="0" presId="urn:microsoft.com/office/officeart/2005/8/layout/bProcess3"/>
    <dgm:cxn modelId="{763EB2F6-E199-4DC9-8A65-C51387DDE85A}" type="presParOf" srcId="{958DD952-B968-4199-BAFF-3175C10DEEF4}" destId="{7EA4B981-AB5A-4F63-8CB9-C4C60539FA0B}" srcOrd="7" destOrd="0" presId="urn:microsoft.com/office/officeart/2005/8/layout/bProcess3"/>
    <dgm:cxn modelId="{6F51CF98-1CE7-411D-90B5-C360A42BA080}" type="presParOf" srcId="{7EA4B981-AB5A-4F63-8CB9-C4C60539FA0B}" destId="{9F546942-7EC4-4E7C-9187-14E042BFDF45}" srcOrd="0" destOrd="0" presId="urn:microsoft.com/office/officeart/2005/8/layout/bProcess3"/>
    <dgm:cxn modelId="{7443C467-16ED-4324-9DC9-288D1072DC85}" type="presParOf" srcId="{958DD952-B968-4199-BAFF-3175C10DEEF4}" destId="{07876CC1-A206-4044-8A8D-682136D6F8F5}" srcOrd="8" destOrd="0" presId="urn:microsoft.com/office/officeart/2005/8/layout/bProcess3"/>
    <dgm:cxn modelId="{C964F44D-714E-49E7-AFB4-2AC19B8EB0B1}" type="presParOf" srcId="{958DD952-B968-4199-BAFF-3175C10DEEF4}" destId="{8D176E24-F2A5-435E-B270-8AF6D2C9AEAC}" srcOrd="9" destOrd="0" presId="urn:microsoft.com/office/officeart/2005/8/layout/bProcess3"/>
    <dgm:cxn modelId="{EFF35F37-1D10-4726-A3EE-E9C467439CAA}" type="presParOf" srcId="{8D176E24-F2A5-435E-B270-8AF6D2C9AEAC}" destId="{16E1EDCC-A8D3-4DA0-AA2A-DC6FA5FF088C}" srcOrd="0" destOrd="0" presId="urn:microsoft.com/office/officeart/2005/8/layout/bProcess3"/>
    <dgm:cxn modelId="{BAB8D8F9-C348-434E-8180-F0D1328DD469}" type="presParOf" srcId="{958DD952-B968-4199-BAFF-3175C10DEEF4}" destId="{F6E91872-11F8-4AE5-A73A-1F4BC348C6CE}" srcOrd="10" destOrd="0" presId="urn:microsoft.com/office/officeart/2005/8/layout/bProcess3"/>
    <dgm:cxn modelId="{8C6A512A-8306-4B1A-84D8-3B2DE00645F3}" type="presParOf" srcId="{958DD952-B968-4199-BAFF-3175C10DEEF4}" destId="{A3F78128-36FF-4C06-A655-D6300D4AC9B3}" srcOrd="11" destOrd="0" presId="urn:microsoft.com/office/officeart/2005/8/layout/bProcess3"/>
    <dgm:cxn modelId="{9B5AD9FD-37FD-4470-8C9F-BDE4FDE22BB4}" type="presParOf" srcId="{A3F78128-36FF-4C06-A655-D6300D4AC9B3}" destId="{528602D0-47BD-42C5-A6B5-ABF694377844}" srcOrd="0" destOrd="0" presId="urn:microsoft.com/office/officeart/2005/8/layout/bProcess3"/>
    <dgm:cxn modelId="{BC9E5EAE-F13C-4D45-A028-C051E742355D}" type="presParOf" srcId="{958DD952-B968-4199-BAFF-3175C10DEEF4}" destId="{CB01D28F-9B03-4F9C-A9E2-11ECE7DFDE1C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pt-BR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Load</a:t>
          </a:r>
          <a:r>
            <a:rPr lang="pt-BR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Space X </a:t>
          </a:r>
          <a:r>
            <a:rPr lang="pt-BR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dataset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6B2EB3DD-A060-42FC-9E58-D7D92D07AD0D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of launches on each site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EA515A38-25B5-4B1D-9192-1CA390EFCCD1}" type="parTrans" cxnId="{841B570D-0E6D-44E6-A514-EDD6B9DAA421}">
      <dgm:prSet/>
      <dgm:spPr/>
      <dgm:t>
        <a:bodyPr/>
        <a:lstStyle/>
        <a:p>
          <a:endParaRPr lang="pt-BR"/>
        </a:p>
      </dgm:t>
    </dgm:pt>
    <dgm:pt modelId="{5F999BAC-30BE-4A83-BDA1-A0D32E808680}" type="sibTrans" cxnId="{841B570D-0E6D-44E6-A514-EDD6B9DAA421}">
      <dgm:prSet/>
      <dgm:spPr/>
      <dgm:t>
        <a:bodyPr/>
        <a:lstStyle/>
        <a:p>
          <a:endParaRPr lang="pt-BR"/>
        </a:p>
      </dgm:t>
    </dgm:pt>
    <dgm:pt modelId="{8188823A-F511-4493-AA48-3FB210CE6C17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occurrence of each orbit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AD2FCBA0-9BCB-4AE7-8983-2024C23F35B7}" type="parTrans" cxnId="{8092A131-3EF8-4F00-9E54-D6214AD19F7C}">
      <dgm:prSet/>
      <dgm:spPr/>
      <dgm:t>
        <a:bodyPr/>
        <a:lstStyle/>
        <a:p>
          <a:endParaRPr lang="pt-BR"/>
        </a:p>
      </dgm:t>
    </dgm:pt>
    <dgm:pt modelId="{6036B4D1-E3E8-41EB-9242-AEAD49C507CB}" type="sibTrans" cxnId="{8092A131-3EF8-4F00-9E54-D6214AD19F7C}">
      <dgm:prSet/>
      <dgm:spPr/>
      <dgm:t>
        <a:bodyPr/>
        <a:lstStyle/>
        <a:p>
          <a:endParaRPr lang="pt-BR"/>
        </a:p>
      </dgm:t>
    </dgm:pt>
    <dgm:pt modelId="{2644B9AD-71E5-4522-9122-F0F02C1C8789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occurence of mission outcome of the orbits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95CA4CC8-AE57-4016-A459-FAA8B051597E}" type="parTrans" cxnId="{9289FEA4-8BDB-4306-8EBB-C3FD496F5518}">
      <dgm:prSet/>
      <dgm:spPr/>
      <dgm:t>
        <a:bodyPr/>
        <a:lstStyle/>
        <a:p>
          <a:endParaRPr lang="pt-BR"/>
        </a:p>
      </dgm:t>
    </dgm:pt>
    <dgm:pt modelId="{D81CEB72-0921-4EB9-A0B3-7DE65523BA89}" type="sibTrans" cxnId="{9289FEA4-8BDB-4306-8EBB-C3FD496F5518}">
      <dgm:prSet/>
      <dgm:spPr/>
      <dgm:t>
        <a:bodyPr/>
        <a:lstStyle/>
        <a:p>
          <a:endParaRPr lang="pt-BR"/>
        </a:p>
      </dgm:t>
    </dgm:pt>
    <dgm:pt modelId="{5E35D825-C6D9-499B-8A89-8A3D03746BE3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landing outcome label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51481C9D-C279-401A-8E36-ED36B6446B85}" type="parTrans" cxnId="{493AF000-5726-4511-97AD-6769C945FB93}">
      <dgm:prSet/>
      <dgm:spPr/>
      <dgm:t>
        <a:bodyPr/>
        <a:lstStyle/>
        <a:p>
          <a:endParaRPr lang="pt-BR"/>
        </a:p>
      </dgm:t>
    </dgm:pt>
    <dgm:pt modelId="{1D40F852-6528-4633-9FD1-3A5E2500B1B6}" type="sibTrans" cxnId="{493AF000-5726-4511-97AD-6769C945FB93}">
      <dgm:prSet/>
      <dgm:spPr/>
      <dgm:t>
        <a:bodyPr/>
        <a:lstStyle/>
        <a:p>
          <a:endParaRPr lang="pt-BR"/>
        </a:p>
      </dgm:t>
    </dgm:pt>
    <dgm:pt modelId="{76E15D90-699D-4B55-8B52-FE6EA2031DA5}">
      <dgm:prSet/>
      <dgm:spPr/>
      <dgm:t>
        <a:bodyPr/>
        <a:lstStyle/>
        <a:p>
          <a:r>
            <a:rPr lang="pt-BR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success rate</a:t>
          </a:r>
        </a:p>
      </dgm:t>
    </dgm:pt>
    <dgm:pt modelId="{029B9F61-BD00-48F2-AA22-CE110B4CCF8F}" type="parTrans" cxnId="{71AC4E82-273E-4674-A4EC-DA8DB46C3A46}">
      <dgm:prSet/>
      <dgm:spPr/>
      <dgm:t>
        <a:bodyPr/>
        <a:lstStyle/>
        <a:p>
          <a:endParaRPr lang="pt-BR"/>
        </a:p>
      </dgm:t>
    </dgm:pt>
    <dgm:pt modelId="{A1054A61-0326-432C-943D-C863DBDD87D1}" type="sibTrans" cxnId="{71AC4E82-273E-4674-A4EC-DA8DB46C3A46}">
      <dgm:prSet/>
      <dgm:spPr/>
      <dgm:t>
        <a:bodyPr/>
        <a:lstStyle/>
        <a:p>
          <a:endParaRPr lang="pt-BR"/>
        </a:p>
      </dgm:t>
    </dgm:pt>
    <dgm:pt modelId="{536143DF-B7CC-465C-B66B-A184ED1E0A84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8E76095C-6C8C-43C5-B952-E97B6505BB55}" type="parTrans" cxnId="{490F65D7-1364-41A9-807E-765BFB171E7D}">
      <dgm:prSet/>
      <dgm:spPr/>
      <dgm:t>
        <a:bodyPr/>
        <a:lstStyle/>
        <a:p>
          <a:endParaRPr lang="pt-BR"/>
        </a:p>
      </dgm:t>
    </dgm:pt>
    <dgm:pt modelId="{6DC8E9E0-DCC5-4184-BECD-48C4D9525CDC}" type="sibTrans" cxnId="{490F65D7-1364-41A9-807E-765BFB171E7D}">
      <dgm:prSet/>
      <dgm:spPr/>
      <dgm:t>
        <a:bodyPr/>
        <a:lstStyle/>
        <a:p>
          <a:endParaRPr lang="pt-BR"/>
        </a:p>
      </dgm:t>
    </dgm:pt>
    <dgm:pt modelId="{958DD952-B968-4199-BAFF-3175C10DEEF4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B280222-31EC-41E5-BDBD-3AE3826D6C04}" type="pres">
      <dgm:prSet presAssocID="{DB34A9F1-621F-4A1C-A4D2-7D8319934E8E}" presName="node" presStyleLbl="node1" presStyleIdx="0" presStyleCnt="7">
        <dgm:presLayoutVars>
          <dgm:bulletEnabled val="1"/>
        </dgm:presLayoutVars>
      </dgm:prSet>
      <dgm:spPr/>
    </dgm:pt>
    <dgm:pt modelId="{EBB57602-52DB-4399-8AE1-AE1DB7249544}" type="pres">
      <dgm:prSet presAssocID="{2CE1EA6B-CF68-4EC9-BD8B-ED815D10282B}" presName="sibTrans" presStyleLbl="sibTrans1D1" presStyleIdx="0" presStyleCnt="6"/>
      <dgm:spPr/>
    </dgm:pt>
    <dgm:pt modelId="{B4E4644B-150D-4BCB-A280-372B247001D8}" type="pres">
      <dgm:prSet presAssocID="{2CE1EA6B-CF68-4EC9-BD8B-ED815D10282B}" presName="connectorText" presStyleLbl="sibTrans1D1" presStyleIdx="0" presStyleCnt="6"/>
      <dgm:spPr/>
    </dgm:pt>
    <dgm:pt modelId="{D175C168-3514-48DC-9F02-5978FE32C5F2}" type="pres">
      <dgm:prSet presAssocID="{6B2EB3DD-A060-42FC-9E58-D7D92D07AD0D}" presName="node" presStyleLbl="node1" presStyleIdx="1" presStyleCnt="7">
        <dgm:presLayoutVars>
          <dgm:bulletEnabled val="1"/>
        </dgm:presLayoutVars>
      </dgm:prSet>
      <dgm:spPr/>
    </dgm:pt>
    <dgm:pt modelId="{B83C10C4-6F1D-4367-8786-AAF89282D27C}" type="pres">
      <dgm:prSet presAssocID="{5F999BAC-30BE-4A83-BDA1-A0D32E808680}" presName="sibTrans" presStyleLbl="sibTrans1D1" presStyleIdx="1" presStyleCnt="6"/>
      <dgm:spPr/>
    </dgm:pt>
    <dgm:pt modelId="{45759723-1629-462C-AA07-4C27E42BDE9B}" type="pres">
      <dgm:prSet presAssocID="{5F999BAC-30BE-4A83-BDA1-A0D32E808680}" presName="connectorText" presStyleLbl="sibTrans1D1" presStyleIdx="1" presStyleCnt="6"/>
      <dgm:spPr/>
    </dgm:pt>
    <dgm:pt modelId="{E34AE20B-4123-4C59-A4E4-0D69CA798408}" type="pres">
      <dgm:prSet presAssocID="{8188823A-F511-4493-AA48-3FB210CE6C17}" presName="node" presStyleLbl="node1" presStyleIdx="2" presStyleCnt="7">
        <dgm:presLayoutVars>
          <dgm:bulletEnabled val="1"/>
        </dgm:presLayoutVars>
      </dgm:prSet>
      <dgm:spPr/>
    </dgm:pt>
    <dgm:pt modelId="{E74D95AE-7014-44BC-AD7B-0E4985509D5A}" type="pres">
      <dgm:prSet presAssocID="{6036B4D1-E3E8-41EB-9242-AEAD49C507CB}" presName="sibTrans" presStyleLbl="sibTrans1D1" presStyleIdx="2" presStyleCnt="6"/>
      <dgm:spPr/>
    </dgm:pt>
    <dgm:pt modelId="{4EA8CE61-0E58-4768-9F13-FC6AD863C84A}" type="pres">
      <dgm:prSet presAssocID="{6036B4D1-E3E8-41EB-9242-AEAD49C507CB}" presName="connectorText" presStyleLbl="sibTrans1D1" presStyleIdx="2" presStyleCnt="6"/>
      <dgm:spPr/>
    </dgm:pt>
    <dgm:pt modelId="{4694554F-5324-4792-8F28-6233498F7079}" type="pres">
      <dgm:prSet presAssocID="{2644B9AD-71E5-4522-9122-F0F02C1C8789}" presName="node" presStyleLbl="node1" presStyleIdx="3" presStyleCnt="7">
        <dgm:presLayoutVars>
          <dgm:bulletEnabled val="1"/>
        </dgm:presLayoutVars>
      </dgm:prSet>
      <dgm:spPr/>
    </dgm:pt>
    <dgm:pt modelId="{39E7DBB6-A6A5-4E8D-8653-D4164BA1BD0B}" type="pres">
      <dgm:prSet presAssocID="{D81CEB72-0921-4EB9-A0B3-7DE65523BA89}" presName="sibTrans" presStyleLbl="sibTrans1D1" presStyleIdx="3" presStyleCnt="6"/>
      <dgm:spPr/>
    </dgm:pt>
    <dgm:pt modelId="{19F442C8-2A17-4A88-AE03-71D577BC496D}" type="pres">
      <dgm:prSet presAssocID="{D81CEB72-0921-4EB9-A0B3-7DE65523BA89}" presName="connectorText" presStyleLbl="sibTrans1D1" presStyleIdx="3" presStyleCnt="6"/>
      <dgm:spPr/>
    </dgm:pt>
    <dgm:pt modelId="{F1103A5D-6A2C-44AF-A51B-CA0BE391D0ED}" type="pres">
      <dgm:prSet presAssocID="{5E35D825-C6D9-499B-8A89-8A3D03746BE3}" presName="node" presStyleLbl="node1" presStyleIdx="4" presStyleCnt="7">
        <dgm:presLayoutVars>
          <dgm:bulletEnabled val="1"/>
        </dgm:presLayoutVars>
      </dgm:prSet>
      <dgm:spPr/>
    </dgm:pt>
    <dgm:pt modelId="{49C79061-CD79-42FC-821F-F7266164E0B6}" type="pres">
      <dgm:prSet presAssocID="{1D40F852-6528-4633-9FD1-3A5E2500B1B6}" presName="sibTrans" presStyleLbl="sibTrans1D1" presStyleIdx="4" presStyleCnt="6"/>
      <dgm:spPr/>
    </dgm:pt>
    <dgm:pt modelId="{BDE84F75-021D-4E62-8904-03EA5594A480}" type="pres">
      <dgm:prSet presAssocID="{1D40F852-6528-4633-9FD1-3A5E2500B1B6}" presName="connectorText" presStyleLbl="sibTrans1D1" presStyleIdx="4" presStyleCnt="6"/>
      <dgm:spPr/>
    </dgm:pt>
    <dgm:pt modelId="{480B4824-975C-4A1B-A6EC-430DBE6FF25B}" type="pres">
      <dgm:prSet presAssocID="{76E15D90-699D-4B55-8B52-FE6EA2031DA5}" presName="node" presStyleLbl="node1" presStyleIdx="5" presStyleCnt="7">
        <dgm:presLayoutVars>
          <dgm:bulletEnabled val="1"/>
        </dgm:presLayoutVars>
      </dgm:prSet>
      <dgm:spPr/>
    </dgm:pt>
    <dgm:pt modelId="{5936F16B-9054-49BA-B2F0-C2244C524CCE}" type="pres">
      <dgm:prSet presAssocID="{A1054A61-0326-432C-943D-C863DBDD87D1}" presName="sibTrans" presStyleLbl="sibTrans1D1" presStyleIdx="5" presStyleCnt="6"/>
      <dgm:spPr/>
    </dgm:pt>
    <dgm:pt modelId="{0D582910-A080-425A-8D9D-4803483FAC0A}" type="pres">
      <dgm:prSet presAssocID="{A1054A61-0326-432C-943D-C863DBDD87D1}" presName="connectorText" presStyleLbl="sibTrans1D1" presStyleIdx="5" presStyleCnt="6"/>
      <dgm:spPr/>
    </dgm:pt>
    <dgm:pt modelId="{8E7F741B-B01C-46A2-8497-0B87B60973A2}" type="pres">
      <dgm:prSet presAssocID="{536143DF-B7CC-465C-B66B-A184ED1E0A84}" presName="node" presStyleLbl="node1" presStyleIdx="6" presStyleCnt="7">
        <dgm:presLayoutVars>
          <dgm:bulletEnabled val="1"/>
        </dgm:presLayoutVars>
      </dgm:prSet>
      <dgm:spPr/>
    </dgm:pt>
  </dgm:ptLst>
  <dgm:cxnLst>
    <dgm:cxn modelId="{493AF000-5726-4511-97AD-6769C945FB93}" srcId="{B14FDB57-9C9C-4D76-AAE6-53F8881D6369}" destId="{5E35D825-C6D9-499B-8A89-8A3D03746BE3}" srcOrd="4" destOrd="0" parTransId="{51481C9D-C279-401A-8E36-ED36B6446B85}" sibTransId="{1D40F852-6528-4633-9FD1-3A5E2500B1B6}"/>
    <dgm:cxn modelId="{841B570D-0E6D-44E6-A514-EDD6B9DAA421}" srcId="{B14FDB57-9C9C-4D76-AAE6-53F8881D6369}" destId="{6B2EB3DD-A060-42FC-9E58-D7D92D07AD0D}" srcOrd="1" destOrd="0" parTransId="{EA515A38-25B5-4B1D-9192-1CA390EFCCD1}" sibTransId="{5F999BAC-30BE-4A83-BDA1-A0D32E808680}"/>
    <dgm:cxn modelId="{77CAA112-C78B-4DF2-AC99-17AC9D10DFF4}" type="presOf" srcId="{B14FDB57-9C9C-4D76-AAE6-53F8881D6369}" destId="{958DD952-B968-4199-BAFF-3175C10DEEF4}" srcOrd="0" destOrd="0" presId="urn:microsoft.com/office/officeart/2005/8/layout/bProcess3"/>
    <dgm:cxn modelId="{CCC6C317-E7C2-49C3-BE1A-DBFCA296AB5A}" type="presOf" srcId="{76E15D90-699D-4B55-8B52-FE6EA2031DA5}" destId="{480B4824-975C-4A1B-A6EC-430DBE6FF25B}" srcOrd="0" destOrd="0" presId="urn:microsoft.com/office/officeart/2005/8/layout/bProcess3"/>
    <dgm:cxn modelId="{5D751222-E5BC-4A0B-AAFF-5DD4AFBDC218}" type="presOf" srcId="{D81CEB72-0921-4EB9-A0B3-7DE65523BA89}" destId="{39E7DBB6-A6A5-4E8D-8653-D4164BA1BD0B}" srcOrd="0" destOrd="0" presId="urn:microsoft.com/office/officeart/2005/8/layout/bProcess3"/>
    <dgm:cxn modelId="{3262FC25-812D-4D88-B835-E15FBE3B9078}" type="presOf" srcId="{2CE1EA6B-CF68-4EC9-BD8B-ED815D10282B}" destId="{B4E4644B-150D-4BCB-A280-372B247001D8}" srcOrd="1" destOrd="0" presId="urn:microsoft.com/office/officeart/2005/8/layout/bProcess3"/>
    <dgm:cxn modelId="{01F66226-66DA-4340-8DC7-E0F2B069FF25}" type="presOf" srcId="{A1054A61-0326-432C-943D-C863DBDD87D1}" destId="{0D582910-A080-425A-8D9D-4803483FAC0A}" srcOrd="1" destOrd="0" presId="urn:microsoft.com/office/officeart/2005/8/layout/bProcess3"/>
    <dgm:cxn modelId="{8092A131-3EF8-4F00-9E54-D6214AD19F7C}" srcId="{B14FDB57-9C9C-4D76-AAE6-53F8881D6369}" destId="{8188823A-F511-4493-AA48-3FB210CE6C17}" srcOrd="2" destOrd="0" parTransId="{AD2FCBA0-9BCB-4AE7-8983-2024C23F35B7}" sibTransId="{6036B4D1-E3E8-41EB-9242-AEAD49C507CB}"/>
    <dgm:cxn modelId="{CF80855D-8A0B-43C2-AA99-A594A2778246}" type="presOf" srcId="{536143DF-B7CC-465C-B66B-A184ED1E0A84}" destId="{8E7F741B-B01C-46A2-8497-0B87B60973A2}" srcOrd="0" destOrd="0" presId="urn:microsoft.com/office/officeart/2005/8/layout/bProcess3"/>
    <dgm:cxn modelId="{0FDAA160-7F7E-43B5-96A5-38FBCF07DAC3}" type="presOf" srcId="{A1054A61-0326-432C-943D-C863DBDD87D1}" destId="{5936F16B-9054-49BA-B2F0-C2244C524CCE}" srcOrd="0" destOrd="0" presId="urn:microsoft.com/office/officeart/2005/8/layout/bProcess3"/>
    <dgm:cxn modelId="{57A7CD60-988D-44F8-B4EB-9396FC43ACD0}" type="presOf" srcId="{5E35D825-C6D9-499B-8A89-8A3D03746BE3}" destId="{F1103A5D-6A2C-44AF-A51B-CA0BE391D0ED}" srcOrd="0" destOrd="0" presId="urn:microsoft.com/office/officeart/2005/8/layout/bProcess3"/>
    <dgm:cxn modelId="{1CBEB96A-D661-481C-831B-E59AD801C333}" type="presOf" srcId="{6036B4D1-E3E8-41EB-9242-AEAD49C507CB}" destId="{4EA8CE61-0E58-4768-9F13-FC6AD863C84A}" srcOrd="1" destOrd="0" presId="urn:microsoft.com/office/officeart/2005/8/layout/bProcess3"/>
    <dgm:cxn modelId="{EC05C375-A397-4FCB-B8DE-3E7753AF7E3B}" type="presOf" srcId="{D81CEB72-0921-4EB9-A0B3-7DE65523BA89}" destId="{19F442C8-2A17-4A88-AE03-71D577BC496D}" srcOrd="1" destOrd="0" presId="urn:microsoft.com/office/officeart/2005/8/layout/bProcess3"/>
    <dgm:cxn modelId="{71AC4E82-273E-4674-A4EC-DA8DB46C3A46}" srcId="{B14FDB57-9C9C-4D76-AAE6-53F8881D6369}" destId="{76E15D90-699D-4B55-8B52-FE6EA2031DA5}" srcOrd="5" destOrd="0" parTransId="{029B9F61-BD00-48F2-AA22-CE110B4CCF8F}" sibTransId="{A1054A61-0326-432C-943D-C863DBDD87D1}"/>
    <dgm:cxn modelId="{395F1F99-5F1F-47C9-B5E0-26C94E21BD51}" type="presOf" srcId="{1D40F852-6528-4633-9FD1-3A5E2500B1B6}" destId="{49C79061-CD79-42FC-821F-F7266164E0B6}" srcOrd="0" destOrd="0" presId="urn:microsoft.com/office/officeart/2005/8/layout/bProcess3"/>
    <dgm:cxn modelId="{9289FEA4-8BDB-4306-8EBB-C3FD496F5518}" srcId="{B14FDB57-9C9C-4D76-AAE6-53F8881D6369}" destId="{2644B9AD-71E5-4522-9122-F0F02C1C8789}" srcOrd="3" destOrd="0" parTransId="{95CA4CC8-AE57-4016-A459-FAA8B051597E}" sibTransId="{D81CEB72-0921-4EB9-A0B3-7DE65523BA89}"/>
    <dgm:cxn modelId="{78126FA9-4D84-4C6A-A1B2-36CBCC9346B7}" type="presOf" srcId="{DB34A9F1-621F-4A1C-A4D2-7D8319934E8E}" destId="{BB280222-31EC-41E5-BDBD-3AE3826D6C04}" srcOrd="0" destOrd="0" presId="urn:microsoft.com/office/officeart/2005/8/layout/bProcess3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EF1E98AF-9727-4D78-9BA4-74457B35DBB1}" type="presOf" srcId="{6B2EB3DD-A060-42FC-9E58-D7D92D07AD0D}" destId="{D175C168-3514-48DC-9F02-5978FE32C5F2}" srcOrd="0" destOrd="0" presId="urn:microsoft.com/office/officeart/2005/8/layout/bProcess3"/>
    <dgm:cxn modelId="{702138B2-75B1-4A7C-8D1B-C115A9522E22}" type="presOf" srcId="{5F999BAC-30BE-4A83-BDA1-A0D32E808680}" destId="{B83C10C4-6F1D-4367-8786-AAF89282D27C}" srcOrd="0" destOrd="0" presId="urn:microsoft.com/office/officeart/2005/8/layout/bProcess3"/>
    <dgm:cxn modelId="{387323C1-F6D1-4C2C-BCE8-2792F828E895}" type="presOf" srcId="{8188823A-F511-4493-AA48-3FB210CE6C17}" destId="{E34AE20B-4123-4C59-A4E4-0D69CA798408}" srcOrd="0" destOrd="0" presId="urn:microsoft.com/office/officeart/2005/8/layout/bProcess3"/>
    <dgm:cxn modelId="{BD68CFC1-36CA-40D0-8002-07236BA76A49}" type="presOf" srcId="{1D40F852-6528-4633-9FD1-3A5E2500B1B6}" destId="{BDE84F75-021D-4E62-8904-03EA5594A480}" srcOrd="1" destOrd="0" presId="urn:microsoft.com/office/officeart/2005/8/layout/bProcess3"/>
    <dgm:cxn modelId="{748D4EC2-FCC9-4978-B512-BB7615ED55EE}" type="presOf" srcId="{2CE1EA6B-CF68-4EC9-BD8B-ED815D10282B}" destId="{EBB57602-52DB-4399-8AE1-AE1DB7249544}" srcOrd="0" destOrd="0" presId="urn:microsoft.com/office/officeart/2005/8/layout/bProcess3"/>
    <dgm:cxn modelId="{60ECA3C6-68DE-42D2-ACE0-E9537ACF2A55}" type="presOf" srcId="{5F999BAC-30BE-4A83-BDA1-A0D32E808680}" destId="{45759723-1629-462C-AA07-4C27E42BDE9B}" srcOrd="1" destOrd="0" presId="urn:microsoft.com/office/officeart/2005/8/layout/bProcess3"/>
    <dgm:cxn modelId="{490F65D7-1364-41A9-807E-765BFB171E7D}" srcId="{B14FDB57-9C9C-4D76-AAE6-53F8881D6369}" destId="{536143DF-B7CC-465C-B66B-A184ED1E0A84}" srcOrd="6" destOrd="0" parTransId="{8E76095C-6C8C-43C5-B952-E97B6505BB55}" sibTransId="{6DC8E9E0-DCC5-4184-BECD-48C4D9525CDC}"/>
    <dgm:cxn modelId="{97EBD3D7-BF96-480C-82C8-8F66F52D97F5}" type="presOf" srcId="{6036B4D1-E3E8-41EB-9242-AEAD49C507CB}" destId="{E74D95AE-7014-44BC-AD7B-0E4985509D5A}" srcOrd="0" destOrd="0" presId="urn:microsoft.com/office/officeart/2005/8/layout/bProcess3"/>
    <dgm:cxn modelId="{6178A2E9-27AA-4945-8F32-B4AB629B263D}" type="presOf" srcId="{2644B9AD-71E5-4522-9122-F0F02C1C8789}" destId="{4694554F-5324-4792-8F28-6233498F7079}" srcOrd="0" destOrd="0" presId="urn:microsoft.com/office/officeart/2005/8/layout/bProcess3"/>
    <dgm:cxn modelId="{E3FD3DB6-AB24-4607-B596-D79848D78C51}" type="presParOf" srcId="{958DD952-B968-4199-BAFF-3175C10DEEF4}" destId="{BB280222-31EC-41E5-BDBD-3AE3826D6C04}" srcOrd="0" destOrd="0" presId="urn:microsoft.com/office/officeart/2005/8/layout/bProcess3"/>
    <dgm:cxn modelId="{B88987DC-40D9-4939-82C8-317CA6476F6B}" type="presParOf" srcId="{958DD952-B968-4199-BAFF-3175C10DEEF4}" destId="{EBB57602-52DB-4399-8AE1-AE1DB7249544}" srcOrd="1" destOrd="0" presId="urn:microsoft.com/office/officeart/2005/8/layout/bProcess3"/>
    <dgm:cxn modelId="{74B3B2C8-ACA3-4F2C-8A64-202FEBD15235}" type="presParOf" srcId="{EBB57602-52DB-4399-8AE1-AE1DB7249544}" destId="{B4E4644B-150D-4BCB-A280-372B247001D8}" srcOrd="0" destOrd="0" presId="urn:microsoft.com/office/officeart/2005/8/layout/bProcess3"/>
    <dgm:cxn modelId="{E20A1912-4BF7-47CF-A01D-8870DEFE340E}" type="presParOf" srcId="{958DD952-B968-4199-BAFF-3175C10DEEF4}" destId="{D175C168-3514-48DC-9F02-5978FE32C5F2}" srcOrd="2" destOrd="0" presId="urn:microsoft.com/office/officeart/2005/8/layout/bProcess3"/>
    <dgm:cxn modelId="{4F6FC7FE-0B37-4F84-B2F9-079D5BEFFE5D}" type="presParOf" srcId="{958DD952-B968-4199-BAFF-3175C10DEEF4}" destId="{B83C10C4-6F1D-4367-8786-AAF89282D27C}" srcOrd="3" destOrd="0" presId="urn:microsoft.com/office/officeart/2005/8/layout/bProcess3"/>
    <dgm:cxn modelId="{C4D1EA9B-97D7-415E-B46B-D859B5F52FA7}" type="presParOf" srcId="{B83C10C4-6F1D-4367-8786-AAF89282D27C}" destId="{45759723-1629-462C-AA07-4C27E42BDE9B}" srcOrd="0" destOrd="0" presId="urn:microsoft.com/office/officeart/2005/8/layout/bProcess3"/>
    <dgm:cxn modelId="{2853255C-9B0D-4A44-8EAA-EB0393B51223}" type="presParOf" srcId="{958DD952-B968-4199-BAFF-3175C10DEEF4}" destId="{E34AE20B-4123-4C59-A4E4-0D69CA798408}" srcOrd="4" destOrd="0" presId="urn:microsoft.com/office/officeart/2005/8/layout/bProcess3"/>
    <dgm:cxn modelId="{B731DA33-C99F-48DA-BD14-0BF2F4AC417D}" type="presParOf" srcId="{958DD952-B968-4199-BAFF-3175C10DEEF4}" destId="{E74D95AE-7014-44BC-AD7B-0E4985509D5A}" srcOrd="5" destOrd="0" presId="urn:microsoft.com/office/officeart/2005/8/layout/bProcess3"/>
    <dgm:cxn modelId="{EE9FCE82-D8F7-4E66-BE91-F6B4480D856B}" type="presParOf" srcId="{E74D95AE-7014-44BC-AD7B-0E4985509D5A}" destId="{4EA8CE61-0E58-4768-9F13-FC6AD863C84A}" srcOrd="0" destOrd="0" presId="urn:microsoft.com/office/officeart/2005/8/layout/bProcess3"/>
    <dgm:cxn modelId="{1C742B9C-2ADA-4DF5-B2B5-315D6D2CFC14}" type="presParOf" srcId="{958DD952-B968-4199-BAFF-3175C10DEEF4}" destId="{4694554F-5324-4792-8F28-6233498F7079}" srcOrd="6" destOrd="0" presId="urn:microsoft.com/office/officeart/2005/8/layout/bProcess3"/>
    <dgm:cxn modelId="{FB52DAE6-9FCC-46DF-9805-CFD350C43EA5}" type="presParOf" srcId="{958DD952-B968-4199-BAFF-3175C10DEEF4}" destId="{39E7DBB6-A6A5-4E8D-8653-D4164BA1BD0B}" srcOrd="7" destOrd="0" presId="urn:microsoft.com/office/officeart/2005/8/layout/bProcess3"/>
    <dgm:cxn modelId="{0C3B4317-C66F-48F9-A543-A9F356D57E4D}" type="presParOf" srcId="{39E7DBB6-A6A5-4E8D-8653-D4164BA1BD0B}" destId="{19F442C8-2A17-4A88-AE03-71D577BC496D}" srcOrd="0" destOrd="0" presId="urn:microsoft.com/office/officeart/2005/8/layout/bProcess3"/>
    <dgm:cxn modelId="{FA243FEC-B121-44A3-9DB1-7579118DAEE8}" type="presParOf" srcId="{958DD952-B968-4199-BAFF-3175C10DEEF4}" destId="{F1103A5D-6A2C-44AF-A51B-CA0BE391D0ED}" srcOrd="8" destOrd="0" presId="urn:microsoft.com/office/officeart/2005/8/layout/bProcess3"/>
    <dgm:cxn modelId="{B2E640D5-E3A5-4097-B976-35BBAB14A08E}" type="presParOf" srcId="{958DD952-B968-4199-BAFF-3175C10DEEF4}" destId="{49C79061-CD79-42FC-821F-F7266164E0B6}" srcOrd="9" destOrd="0" presId="urn:microsoft.com/office/officeart/2005/8/layout/bProcess3"/>
    <dgm:cxn modelId="{D1CD822A-9CFB-4320-B1BD-AB11028663E1}" type="presParOf" srcId="{49C79061-CD79-42FC-821F-F7266164E0B6}" destId="{BDE84F75-021D-4E62-8904-03EA5594A480}" srcOrd="0" destOrd="0" presId="urn:microsoft.com/office/officeart/2005/8/layout/bProcess3"/>
    <dgm:cxn modelId="{612BA52F-81AC-423F-B0AD-BBA8EF4936B4}" type="presParOf" srcId="{958DD952-B968-4199-BAFF-3175C10DEEF4}" destId="{480B4824-975C-4A1B-A6EC-430DBE6FF25B}" srcOrd="10" destOrd="0" presId="urn:microsoft.com/office/officeart/2005/8/layout/bProcess3"/>
    <dgm:cxn modelId="{F7DA91E3-7C87-4EBE-A1DE-987414ECC734}" type="presParOf" srcId="{958DD952-B968-4199-BAFF-3175C10DEEF4}" destId="{5936F16B-9054-49BA-B2F0-C2244C524CCE}" srcOrd="11" destOrd="0" presId="urn:microsoft.com/office/officeart/2005/8/layout/bProcess3"/>
    <dgm:cxn modelId="{C1E31C38-DD15-4624-990A-9D86E06C65FA}" type="presParOf" srcId="{5936F16B-9054-49BA-B2F0-C2244C524CCE}" destId="{0D582910-A080-425A-8D9D-4803483FAC0A}" srcOrd="0" destOrd="0" presId="urn:microsoft.com/office/officeart/2005/8/layout/bProcess3"/>
    <dgm:cxn modelId="{D1A93DBD-9AD6-4499-A113-84E17E68B863}" type="presParOf" srcId="{958DD952-B968-4199-BAFF-3175C10DEEF4}" destId="{8E7F741B-B01C-46A2-8497-0B87B60973A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7A13B7-45DF-4334-AD9C-B378989C49C4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7C4660F-BAEA-4F8A-A6AD-1B1F4778FF26}">
      <dgm:prSet phldrT="[Texto]"/>
      <dgm:spPr/>
      <dgm:t>
        <a:bodyPr/>
        <a:lstStyle/>
        <a:p>
          <a:r>
            <a:rPr lang="en-US">
              <a:latin typeface="Abadi" panose="020B0604020104020204" pitchFamily="34" charset="0"/>
            </a:rPr>
            <a:t>Load Data</a:t>
          </a:r>
          <a:endParaRPr lang="pt-BR" dirty="0"/>
        </a:p>
      </dgm:t>
    </dgm:pt>
    <dgm:pt modelId="{D2632CD9-9115-4E8E-8BA6-481D1C7BDC80}" type="parTrans" cxnId="{F471D484-2FAC-4F78-B748-56EF71AC249C}">
      <dgm:prSet/>
      <dgm:spPr/>
      <dgm:t>
        <a:bodyPr/>
        <a:lstStyle/>
        <a:p>
          <a:endParaRPr lang="pt-BR"/>
        </a:p>
      </dgm:t>
    </dgm:pt>
    <dgm:pt modelId="{99CCFE2B-4ACB-41A6-9DC1-FB8643DAC805}" type="sibTrans" cxnId="{F471D484-2FAC-4F78-B748-56EF71AC249C}">
      <dgm:prSet/>
      <dgm:spPr/>
      <dgm:t>
        <a:bodyPr/>
        <a:lstStyle/>
        <a:p>
          <a:endParaRPr lang="pt-BR"/>
        </a:p>
      </dgm:t>
    </dgm:pt>
    <dgm:pt modelId="{E6FF37AE-1C47-4B3D-AE1A-8C00AD256F68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Create a NumPy array from the column Class in data</a:t>
          </a:r>
          <a:endParaRPr lang="en-US" dirty="0">
            <a:latin typeface="Abadi" panose="020B0604020104020204" pitchFamily="34" charset="0"/>
          </a:endParaRPr>
        </a:p>
      </dgm:t>
    </dgm:pt>
    <dgm:pt modelId="{6C68B48E-41BA-4D74-9787-2DC89EF9F154}" type="parTrans" cxnId="{59AC9637-38DA-4494-A5F2-A5700484F2FE}">
      <dgm:prSet/>
      <dgm:spPr/>
      <dgm:t>
        <a:bodyPr/>
        <a:lstStyle/>
        <a:p>
          <a:endParaRPr lang="pt-BR"/>
        </a:p>
      </dgm:t>
    </dgm:pt>
    <dgm:pt modelId="{DACE781B-9393-4A8D-8F8C-34E1450F3E13}" type="sibTrans" cxnId="{59AC9637-38DA-4494-A5F2-A5700484F2FE}">
      <dgm:prSet/>
      <dgm:spPr/>
      <dgm:t>
        <a:bodyPr/>
        <a:lstStyle/>
        <a:p>
          <a:endParaRPr lang="pt-BR"/>
        </a:p>
      </dgm:t>
    </dgm:pt>
    <dgm:pt modelId="{5D7EF853-E7BE-4C5E-AA65-9DE0765448DD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Standardize the data</a:t>
          </a:r>
          <a:endParaRPr lang="en-US" dirty="0">
            <a:latin typeface="Abadi" panose="020B0604020104020204" pitchFamily="34" charset="0"/>
          </a:endParaRPr>
        </a:p>
      </dgm:t>
    </dgm:pt>
    <dgm:pt modelId="{BA24A1FB-C328-4C69-A192-639037C5A4FF}" type="parTrans" cxnId="{FB7D361A-1C26-4E52-8F41-9250DCD2C4A7}">
      <dgm:prSet/>
      <dgm:spPr/>
      <dgm:t>
        <a:bodyPr/>
        <a:lstStyle/>
        <a:p>
          <a:endParaRPr lang="pt-BR"/>
        </a:p>
      </dgm:t>
    </dgm:pt>
    <dgm:pt modelId="{B07DF8D3-FDFF-4C31-8419-2EAC4C03A246}" type="sibTrans" cxnId="{FB7D361A-1C26-4E52-8F41-9250DCD2C4A7}">
      <dgm:prSet/>
      <dgm:spPr/>
      <dgm:t>
        <a:bodyPr/>
        <a:lstStyle/>
        <a:p>
          <a:endParaRPr lang="pt-BR"/>
        </a:p>
      </dgm:t>
    </dgm:pt>
    <dgm:pt modelId="{D2B46B89-A146-42FA-BE89-ED7739C0E5A7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Split the data into training and test data</a:t>
          </a:r>
          <a:endParaRPr lang="en-US" dirty="0">
            <a:latin typeface="Abadi" panose="020B0604020104020204" pitchFamily="34" charset="0"/>
          </a:endParaRPr>
        </a:p>
      </dgm:t>
    </dgm:pt>
    <dgm:pt modelId="{F32F71F5-3F1F-4698-AA07-C2E0A1A70CDB}" type="parTrans" cxnId="{2B31683D-4E5E-4199-833E-095E09BF85AB}">
      <dgm:prSet/>
      <dgm:spPr/>
      <dgm:t>
        <a:bodyPr/>
        <a:lstStyle/>
        <a:p>
          <a:endParaRPr lang="pt-BR"/>
        </a:p>
      </dgm:t>
    </dgm:pt>
    <dgm:pt modelId="{1D7C34B4-4FB3-47B0-B298-B7A982408273}" type="sibTrans" cxnId="{2B31683D-4E5E-4199-833E-095E09BF85AB}">
      <dgm:prSet/>
      <dgm:spPr/>
      <dgm:t>
        <a:bodyPr/>
        <a:lstStyle/>
        <a:p>
          <a:endParaRPr lang="pt-BR"/>
        </a:p>
      </dgm:t>
    </dgm:pt>
    <dgm:pt modelId="{31A3B59B-3A7D-4662-92E2-F5178001A09A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Create a GridSearchCV with cv = 10</a:t>
          </a:r>
          <a:endParaRPr lang="en-US" dirty="0">
            <a:latin typeface="Abadi" panose="020B0604020104020204" pitchFamily="34" charset="0"/>
          </a:endParaRPr>
        </a:p>
      </dgm:t>
    </dgm:pt>
    <dgm:pt modelId="{A203281C-2BC8-4C52-9ED9-97D62614FF18}" type="parTrans" cxnId="{671011E3-3AAC-4305-BA04-37D28B1B53A1}">
      <dgm:prSet/>
      <dgm:spPr/>
      <dgm:t>
        <a:bodyPr/>
        <a:lstStyle/>
        <a:p>
          <a:endParaRPr lang="pt-BR"/>
        </a:p>
      </dgm:t>
    </dgm:pt>
    <dgm:pt modelId="{B637E4E9-C208-48EB-9E7C-218E81EFF5D6}" type="sibTrans" cxnId="{671011E3-3AAC-4305-BA04-37D28B1B53A1}">
      <dgm:prSet/>
      <dgm:spPr/>
      <dgm:t>
        <a:bodyPr/>
        <a:lstStyle/>
        <a:p>
          <a:endParaRPr lang="pt-BR"/>
        </a:p>
      </dgm:t>
    </dgm:pt>
    <dgm:pt modelId="{A1117464-E293-445E-A58D-86F7799552B3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Apply </a:t>
          </a:r>
          <a:r>
            <a:rPr lang="en-US" dirty="0" err="1">
              <a:latin typeface="Abadi" panose="020B0604020104020204" pitchFamily="34" charset="0"/>
            </a:rPr>
            <a:t>GridSearchCV</a:t>
          </a:r>
          <a:r>
            <a:rPr lang="en-US" dirty="0">
              <a:latin typeface="Abadi" panose="020B0604020104020204" pitchFamily="34" charset="0"/>
            </a:rPr>
            <a:t> on different algorithms:</a:t>
          </a:r>
        </a:p>
      </dgm:t>
    </dgm:pt>
    <dgm:pt modelId="{50BA22FB-D032-44F0-8913-E8388B0D1B4B}" type="parTrans" cxnId="{6F8C926C-94DA-4660-867F-0D1662EA95A1}">
      <dgm:prSet/>
      <dgm:spPr/>
      <dgm:t>
        <a:bodyPr/>
        <a:lstStyle/>
        <a:p>
          <a:endParaRPr lang="pt-BR"/>
        </a:p>
      </dgm:t>
    </dgm:pt>
    <dgm:pt modelId="{537A1066-0C02-4853-A7D4-CF59723BD81C}" type="sibTrans" cxnId="{6F8C926C-94DA-4660-867F-0D1662EA95A1}">
      <dgm:prSet/>
      <dgm:spPr/>
      <dgm:t>
        <a:bodyPr/>
        <a:lstStyle/>
        <a:p>
          <a:endParaRPr lang="pt-BR"/>
        </a:p>
      </dgm:t>
    </dgm:pt>
    <dgm:pt modelId="{3948DDA0-75AC-4B7E-9BE1-047249B4E6A5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Calculate the accuracy on the test data</a:t>
          </a:r>
          <a:endParaRPr lang="en-US" dirty="0">
            <a:latin typeface="Abadi" panose="020B0604020104020204" pitchFamily="34" charset="0"/>
          </a:endParaRPr>
        </a:p>
      </dgm:t>
    </dgm:pt>
    <dgm:pt modelId="{4FF954EF-1F5C-4A82-B701-8CFAD1EF96C8}" type="parTrans" cxnId="{E205960A-7AF1-40B9-98DF-15C08FD72DBC}">
      <dgm:prSet/>
      <dgm:spPr/>
      <dgm:t>
        <a:bodyPr/>
        <a:lstStyle/>
        <a:p>
          <a:endParaRPr lang="pt-BR"/>
        </a:p>
      </dgm:t>
    </dgm:pt>
    <dgm:pt modelId="{538F94EA-319D-4851-9BEE-DE4A51446371}" type="sibTrans" cxnId="{E205960A-7AF1-40B9-98DF-15C08FD72DBC}">
      <dgm:prSet/>
      <dgm:spPr/>
      <dgm:t>
        <a:bodyPr/>
        <a:lstStyle/>
        <a:p>
          <a:endParaRPr lang="pt-BR"/>
        </a:p>
      </dgm:t>
    </dgm:pt>
    <dgm:pt modelId="{B711D75B-9973-4F4B-A182-44B4AABC2704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Identify the best model</a:t>
          </a:r>
          <a:endParaRPr lang="pt-BR" dirty="0"/>
        </a:p>
      </dgm:t>
    </dgm:pt>
    <dgm:pt modelId="{24C546DA-BFCE-4696-A7CA-474BBFA7AC91}" type="parTrans" cxnId="{0B86404B-E235-4D65-86FA-2914B9B8B704}">
      <dgm:prSet/>
      <dgm:spPr/>
      <dgm:t>
        <a:bodyPr/>
        <a:lstStyle/>
        <a:p>
          <a:endParaRPr lang="pt-BR"/>
        </a:p>
      </dgm:t>
    </dgm:pt>
    <dgm:pt modelId="{E86F3464-15D3-4094-96BB-28FDF3F30AD1}" type="sibTrans" cxnId="{0B86404B-E235-4D65-86FA-2914B9B8B704}">
      <dgm:prSet/>
      <dgm:spPr/>
      <dgm:t>
        <a:bodyPr/>
        <a:lstStyle/>
        <a:p>
          <a:endParaRPr lang="pt-BR"/>
        </a:p>
      </dgm:t>
    </dgm:pt>
    <dgm:pt modelId="{11865E26-8CF9-4720-AF39-4E4AD4985331}" type="pres">
      <dgm:prSet presAssocID="{127A13B7-45DF-4334-AD9C-B378989C49C4}" presName="linearFlow" presStyleCnt="0">
        <dgm:presLayoutVars>
          <dgm:resizeHandles val="exact"/>
        </dgm:presLayoutVars>
      </dgm:prSet>
      <dgm:spPr/>
    </dgm:pt>
    <dgm:pt modelId="{D76B0F79-AE55-4EFD-9C21-5552A009FEA5}" type="pres">
      <dgm:prSet presAssocID="{A7C4660F-BAEA-4F8A-A6AD-1B1F4778FF26}" presName="node" presStyleLbl="node1" presStyleIdx="0" presStyleCnt="8">
        <dgm:presLayoutVars>
          <dgm:bulletEnabled val="1"/>
        </dgm:presLayoutVars>
      </dgm:prSet>
      <dgm:spPr/>
    </dgm:pt>
    <dgm:pt modelId="{C504022A-BC9F-479B-99C2-3C5013224F4F}" type="pres">
      <dgm:prSet presAssocID="{99CCFE2B-4ACB-41A6-9DC1-FB8643DAC805}" presName="sibTrans" presStyleLbl="sibTrans2D1" presStyleIdx="0" presStyleCnt="7"/>
      <dgm:spPr/>
    </dgm:pt>
    <dgm:pt modelId="{81B70AB0-AE0A-4EA9-B610-6105ABEE0221}" type="pres">
      <dgm:prSet presAssocID="{99CCFE2B-4ACB-41A6-9DC1-FB8643DAC805}" presName="connectorText" presStyleLbl="sibTrans2D1" presStyleIdx="0" presStyleCnt="7"/>
      <dgm:spPr/>
    </dgm:pt>
    <dgm:pt modelId="{019290E2-9463-4B37-B1CC-BB1EFE525E78}" type="pres">
      <dgm:prSet presAssocID="{E6FF37AE-1C47-4B3D-AE1A-8C00AD256F68}" presName="node" presStyleLbl="node1" presStyleIdx="1" presStyleCnt="8">
        <dgm:presLayoutVars>
          <dgm:bulletEnabled val="1"/>
        </dgm:presLayoutVars>
      </dgm:prSet>
      <dgm:spPr/>
    </dgm:pt>
    <dgm:pt modelId="{24E48B0A-AC7C-403D-8711-57E7E9E14BFF}" type="pres">
      <dgm:prSet presAssocID="{DACE781B-9393-4A8D-8F8C-34E1450F3E13}" presName="sibTrans" presStyleLbl="sibTrans2D1" presStyleIdx="1" presStyleCnt="7"/>
      <dgm:spPr/>
    </dgm:pt>
    <dgm:pt modelId="{F6468D7D-69E4-4A6D-A08D-59AA3627A620}" type="pres">
      <dgm:prSet presAssocID="{DACE781B-9393-4A8D-8F8C-34E1450F3E13}" presName="connectorText" presStyleLbl="sibTrans2D1" presStyleIdx="1" presStyleCnt="7"/>
      <dgm:spPr/>
    </dgm:pt>
    <dgm:pt modelId="{106B8A06-83D8-4124-AC2E-7AC861F7D51E}" type="pres">
      <dgm:prSet presAssocID="{5D7EF853-E7BE-4C5E-AA65-9DE0765448DD}" presName="node" presStyleLbl="node1" presStyleIdx="2" presStyleCnt="8">
        <dgm:presLayoutVars>
          <dgm:bulletEnabled val="1"/>
        </dgm:presLayoutVars>
      </dgm:prSet>
      <dgm:spPr/>
    </dgm:pt>
    <dgm:pt modelId="{CB3CA620-9033-45AE-BDF1-1AEC3FB24359}" type="pres">
      <dgm:prSet presAssocID="{B07DF8D3-FDFF-4C31-8419-2EAC4C03A246}" presName="sibTrans" presStyleLbl="sibTrans2D1" presStyleIdx="2" presStyleCnt="7"/>
      <dgm:spPr/>
    </dgm:pt>
    <dgm:pt modelId="{881D0484-E95B-4EF4-8165-19BF24CBF6D2}" type="pres">
      <dgm:prSet presAssocID="{B07DF8D3-FDFF-4C31-8419-2EAC4C03A246}" presName="connectorText" presStyleLbl="sibTrans2D1" presStyleIdx="2" presStyleCnt="7"/>
      <dgm:spPr/>
    </dgm:pt>
    <dgm:pt modelId="{17F379F4-129C-47FC-AE9D-EBD3154A3689}" type="pres">
      <dgm:prSet presAssocID="{D2B46B89-A146-42FA-BE89-ED7739C0E5A7}" presName="node" presStyleLbl="node1" presStyleIdx="3" presStyleCnt="8">
        <dgm:presLayoutVars>
          <dgm:bulletEnabled val="1"/>
        </dgm:presLayoutVars>
      </dgm:prSet>
      <dgm:spPr/>
    </dgm:pt>
    <dgm:pt modelId="{D866BAC0-C217-431E-87BA-AEE925351F7B}" type="pres">
      <dgm:prSet presAssocID="{1D7C34B4-4FB3-47B0-B298-B7A982408273}" presName="sibTrans" presStyleLbl="sibTrans2D1" presStyleIdx="3" presStyleCnt="7"/>
      <dgm:spPr/>
    </dgm:pt>
    <dgm:pt modelId="{42B91661-796C-4B26-8027-3A392A614885}" type="pres">
      <dgm:prSet presAssocID="{1D7C34B4-4FB3-47B0-B298-B7A982408273}" presName="connectorText" presStyleLbl="sibTrans2D1" presStyleIdx="3" presStyleCnt="7"/>
      <dgm:spPr/>
    </dgm:pt>
    <dgm:pt modelId="{D5C58AF4-E652-4952-B56F-691F7CD1A6C7}" type="pres">
      <dgm:prSet presAssocID="{31A3B59B-3A7D-4662-92E2-F5178001A09A}" presName="node" presStyleLbl="node1" presStyleIdx="4" presStyleCnt="8">
        <dgm:presLayoutVars>
          <dgm:bulletEnabled val="1"/>
        </dgm:presLayoutVars>
      </dgm:prSet>
      <dgm:spPr/>
    </dgm:pt>
    <dgm:pt modelId="{0E4B9FA8-1234-4CF2-873F-4E97919B08BC}" type="pres">
      <dgm:prSet presAssocID="{B637E4E9-C208-48EB-9E7C-218E81EFF5D6}" presName="sibTrans" presStyleLbl="sibTrans2D1" presStyleIdx="4" presStyleCnt="7"/>
      <dgm:spPr/>
    </dgm:pt>
    <dgm:pt modelId="{733CBFD4-82FC-4EAD-B1C9-04835F747C68}" type="pres">
      <dgm:prSet presAssocID="{B637E4E9-C208-48EB-9E7C-218E81EFF5D6}" presName="connectorText" presStyleLbl="sibTrans2D1" presStyleIdx="4" presStyleCnt="7"/>
      <dgm:spPr/>
    </dgm:pt>
    <dgm:pt modelId="{53094C90-C82A-4A36-B228-6D1C49CEA96B}" type="pres">
      <dgm:prSet presAssocID="{A1117464-E293-445E-A58D-86F7799552B3}" presName="node" presStyleLbl="node1" presStyleIdx="5" presStyleCnt="8">
        <dgm:presLayoutVars>
          <dgm:bulletEnabled val="1"/>
        </dgm:presLayoutVars>
      </dgm:prSet>
      <dgm:spPr/>
    </dgm:pt>
    <dgm:pt modelId="{05712FC9-FB94-4A94-B3AC-A37C626011F9}" type="pres">
      <dgm:prSet presAssocID="{537A1066-0C02-4853-A7D4-CF59723BD81C}" presName="sibTrans" presStyleLbl="sibTrans2D1" presStyleIdx="5" presStyleCnt="7"/>
      <dgm:spPr/>
    </dgm:pt>
    <dgm:pt modelId="{AF3AD190-1BF3-46B2-87E2-76190DD90C37}" type="pres">
      <dgm:prSet presAssocID="{537A1066-0C02-4853-A7D4-CF59723BD81C}" presName="connectorText" presStyleLbl="sibTrans2D1" presStyleIdx="5" presStyleCnt="7"/>
      <dgm:spPr/>
    </dgm:pt>
    <dgm:pt modelId="{2A0BC434-84A9-4794-88B9-336CE658370E}" type="pres">
      <dgm:prSet presAssocID="{3948DDA0-75AC-4B7E-9BE1-047249B4E6A5}" presName="node" presStyleLbl="node1" presStyleIdx="6" presStyleCnt="8">
        <dgm:presLayoutVars>
          <dgm:bulletEnabled val="1"/>
        </dgm:presLayoutVars>
      </dgm:prSet>
      <dgm:spPr/>
    </dgm:pt>
    <dgm:pt modelId="{987D3326-6582-4D75-8CB5-D92C1412B30E}" type="pres">
      <dgm:prSet presAssocID="{538F94EA-319D-4851-9BEE-DE4A51446371}" presName="sibTrans" presStyleLbl="sibTrans2D1" presStyleIdx="6" presStyleCnt="7"/>
      <dgm:spPr/>
    </dgm:pt>
    <dgm:pt modelId="{81882E87-E952-4DDE-BBA0-DFAF08E7F402}" type="pres">
      <dgm:prSet presAssocID="{538F94EA-319D-4851-9BEE-DE4A51446371}" presName="connectorText" presStyleLbl="sibTrans2D1" presStyleIdx="6" presStyleCnt="7"/>
      <dgm:spPr/>
    </dgm:pt>
    <dgm:pt modelId="{8F82A7C7-044D-4599-A2B2-EB77E21E19A8}" type="pres">
      <dgm:prSet presAssocID="{B711D75B-9973-4F4B-A182-44B4AABC2704}" presName="node" presStyleLbl="node1" presStyleIdx="7" presStyleCnt="8">
        <dgm:presLayoutVars>
          <dgm:bulletEnabled val="1"/>
        </dgm:presLayoutVars>
      </dgm:prSet>
      <dgm:spPr/>
    </dgm:pt>
  </dgm:ptLst>
  <dgm:cxnLst>
    <dgm:cxn modelId="{E205960A-7AF1-40B9-98DF-15C08FD72DBC}" srcId="{127A13B7-45DF-4334-AD9C-B378989C49C4}" destId="{3948DDA0-75AC-4B7E-9BE1-047249B4E6A5}" srcOrd="6" destOrd="0" parTransId="{4FF954EF-1F5C-4A82-B701-8CFAD1EF96C8}" sibTransId="{538F94EA-319D-4851-9BEE-DE4A51446371}"/>
    <dgm:cxn modelId="{85146515-8A63-430B-B743-07302AC365A5}" type="presOf" srcId="{3948DDA0-75AC-4B7E-9BE1-047249B4E6A5}" destId="{2A0BC434-84A9-4794-88B9-336CE658370E}" srcOrd="0" destOrd="0" presId="urn:microsoft.com/office/officeart/2005/8/layout/process2"/>
    <dgm:cxn modelId="{FB7D361A-1C26-4E52-8F41-9250DCD2C4A7}" srcId="{127A13B7-45DF-4334-AD9C-B378989C49C4}" destId="{5D7EF853-E7BE-4C5E-AA65-9DE0765448DD}" srcOrd="2" destOrd="0" parTransId="{BA24A1FB-C328-4C69-A192-639037C5A4FF}" sibTransId="{B07DF8D3-FDFF-4C31-8419-2EAC4C03A246}"/>
    <dgm:cxn modelId="{086B7D2B-3DB1-4C26-B8DF-B68B8ADE4A40}" type="presOf" srcId="{B07DF8D3-FDFF-4C31-8419-2EAC4C03A246}" destId="{881D0484-E95B-4EF4-8165-19BF24CBF6D2}" srcOrd="1" destOrd="0" presId="urn:microsoft.com/office/officeart/2005/8/layout/process2"/>
    <dgm:cxn modelId="{34EB712C-3DDE-4739-9954-6A4EF5545EB3}" type="presOf" srcId="{538F94EA-319D-4851-9BEE-DE4A51446371}" destId="{987D3326-6582-4D75-8CB5-D92C1412B30E}" srcOrd="0" destOrd="0" presId="urn:microsoft.com/office/officeart/2005/8/layout/process2"/>
    <dgm:cxn modelId="{C3D66F35-BF0C-480D-BAA6-0AAA4F75DCC2}" type="presOf" srcId="{A1117464-E293-445E-A58D-86F7799552B3}" destId="{53094C90-C82A-4A36-B228-6D1C49CEA96B}" srcOrd="0" destOrd="0" presId="urn:microsoft.com/office/officeart/2005/8/layout/process2"/>
    <dgm:cxn modelId="{59AC9637-38DA-4494-A5F2-A5700484F2FE}" srcId="{127A13B7-45DF-4334-AD9C-B378989C49C4}" destId="{E6FF37AE-1C47-4B3D-AE1A-8C00AD256F68}" srcOrd="1" destOrd="0" parTransId="{6C68B48E-41BA-4D74-9787-2DC89EF9F154}" sibTransId="{DACE781B-9393-4A8D-8F8C-34E1450F3E13}"/>
    <dgm:cxn modelId="{2B31683D-4E5E-4199-833E-095E09BF85AB}" srcId="{127A13B7-45DF-4334-AD9C-B378989C49C4}" destId="{D2B46B89-A146-42FA-BE89-ED7739C0E5A7}" srcOrd="3" destOrd="0" parTransId="{F32F71F5-3F1F-4698-AA07-C2E0A1A70CDB}" sibTransId="{1D7C34B4-4FB3-47B0-B298-B7A982408273}"/>
    <dgm:cxn modelId="{F95BA540-D9C3-481A-82F5-8777C532A5C9}" type="presOf" srcId="{537A1066-0C02-4853-A7D4-CF59723BD81C}" destId="{AF3AD190-1BF3-46B2-87E2-76190DD90C37}" srcOrd="1" destOrd="0" presId="urn:microsoft.com/office/officeart/2005/8/layout/process2"/>
    <dgm:cxn modelId="{70503C41-6444-4B64-8B1B-6D1DED8E5C6F}" type="presOf" srcId="{D2B46B89-A146-42FA-BE89-ED7739C0E5A7}" destId="{17F379F4-129C-47FC-AE9D-EBD3154A3689}" srcOrd="0" destOrd="0" presId="urn:microsoft.com/office/officeart/2005/8/layout/process2"/>
    <dgm:cxn modelId="{A2779542-19BD-4D12-B980-10A259B84126}" type="presOf" srcId="{A7C4660F-BAEA-4F8A-A6AD-1B1F4778FF26}" destId="{D76B0F79-AE55-4EFD-9C21-5552A009FEA5}" srcOrd="0" destOrd="0" presId="urn:microsoft.com/office/officeart/2005/8/layout/process2"/>
    <dgm:cxn modelId="{5915C648-E6E9-4DB4-AF0E-82DD396C6B54}" type="presOf" srcId="{B637E4E9-C208-48EB-9E7C-218E81EFF5D6}" destId="{0E4B9FA8-1234-4CF2-873F-4E97919B08BC}" srcOrd="0" destOrd="0" presId="urn:microsoft.com/office/officeart/2005/8/layout/process2"/>
    <dgm:cxn modelId="{0B86404B-E235-4D65-86FA-2914B9B8B704}" srcId="{127A13B7-45DF-4334-AD9C-B378989C49C4}" destId="{B711D75B-9973-4F4B-A182-44B4AABC2704}" srcOrd="7" destOrd="0" parTransId="{24C546DA-BFCE-4696-A7CA-474BBFA7AC91}" sibTransId="{E86F3464-15D3-4094-96BB-28FDF3F30AD1}"/>
    <dgm:cxn modelId="{1917E54B-046D-46A4-80AF-E0B34C698476}" type="presOf" srcId="{538F94EA-319D-4851-9BEE-DE4A51446371}" destId="{81882E87-E952-4DDE-BBA0-DFAF08E7F402}" srcOrd="1" destOrd="0" presId="urn:microsoft.com/office/officeart/2005/8/layout/process2"/>
    <dgm:cxn modelId="{6F8C926C-94DA-4660-867F-0D1662EA95A1}" srcId="{127A13B7-45DF-4334-AD9C-B378989C49C4}" destId="{A1117464-E293-445E-A58D-86F7799552B3}" srcOrd="5" destOrd="0" parTransId="{50BA22FB-D032-44F0-8913-E8388B0D1B4B}" sibTransId="{537A1066-0C02-4853-A7D4-CF59723BD81C}"/>
    <dgm:cxn modelId="{09B96871-0A89-4B9A-991A-14441C7087E5}" type="presOf" srcId="{1D7C34B4-4FB3-47B0-B298-B7A982408273}" destId="{42B91661-796C-4B26-8027-3A392A614885}" srcOrd="1" destOrd="0" presId="urn:microsoft.com/office/officeart/2005/8/layout/process2"/>
    <dgm:cxn modelId="{F471D484-2FAC-4F78-B748-56EF71AC249C}" srcId="{127A13B7-45DF-4334-AD9C-B378989C49C4}" destId="{A7C4660F-BAEA-4F8A-A6AD-1B1F4778FF26}" srcOrd="0" destOrd="0" parTransId="{D2632CD9-9115-4E8E-8BA6-481D1C7BDC80}" sibTransId="{99CCFE2B-4ACB-41A6-9DC1-FB8643DAC805}"/>
    <dgm:cxn modelId="{4668B892-B467-48D6-ADF5-3FD531191E0B}" type="presOf" srcId="{B07DF8D3-FDFF-4C31-8419-2EAC4C03A246}" destId="{CB3CA620-9033-45AE-BDF1-1AEC3FB24359}" srcOrd="0" destOrd="0" presId="urn:microsoft.com/office/officeart/2005/8/layout/process2"/>
    <dgm:cxn modelId="{2383BA99-C4CD-4DBE-9FAF-FEB39D8F6AA5}" type="presOf" srcId="{99CCFE2B-4ACB-41A6-9DC1-FB8643DAC805}" destId="{81B70AB0-AE0A-4EA9-B610-6105ABEE0221}" srcOrd="1" destOrd="0" presId="urn:microsoft.com/office/officeart/2005/8/layout/process2"/>
    <dgm:cxn modelId="{6B55FCA6-5D17-4118-B116-4D500524122C}" type="presOf" srcId="{DACE781B-9393-4A8D-8F8C-34E1450F3E13}" destId="{F6468D7D-69E4-4A6D-A08D-59AA3627A620}" srcOrd="1" destOrd="0" presId="urn:microsoft.com/office/officeart/2005/8/layout/process2"/>
    <dgm:cxn modelId="{B0FDB7AF-F986-4224-B7E8-B3C4991B30FD}" type="presOf" srcId="{537A1066-0C02-4853-A7D4-CF59723BD81C}" destId="{05712FC9-FB94-4A94-B3AC-A37C626011F9}" srcOrd="0" destOrd="0" presId="urn:microsoft.com/office/officeart/2005/8/layout/process2"/>
    <dgm:cxn modelId="{E3D197BE-9D12-4F9D-A930-6D4115A8404D}" type="presOf" srcId="{1D7C34B4-4FB3-47B0-B298-B7A982408273}" destId="{D866BAC0-C217-431E-87BA-AEE925351F7B}" srcOrd="0" destOrd="0" presId="urn:microsoft.com/office/officeart/2005/8/layout/process2"/>
    <dgm:cxn modelId="{EB4958C9-03FF-4981-98D5-ACD9233D347C}" type="presOf" srcId="{B711D75B-9973-4F4B-A182-44B4AABC2704}" destId="{8F82A7C7-044D-4599-A2B2-EB77E21E19A8}" srcOrd="0" destOrd="0" presId="urn:microsoft.com/office/officeart/2005/8/layout/process2"/>
    <dgm:cxn modelId="{D7AD4ECC-D700-4DF0-95AA-2501BA2467A4}" type="presOf" srcId="{127A13B7-45DF-4334-AD9C-B378989C49C4}" destId="{11865E26-8CF9-4720-AF39-4E4AD4985331}" srcOrd="0" destOrd="0" presId="urn:microsoft.com/office/officeart/2005/8/layout/process2"/>
    <dgm:cxn modelId="{1D5612D8-2F8B-49F2-8F13-96CF2E714F9F}" type="presOf" srcId="{B637E4E9-C208-48EB-9E7C-218E81EFF5D6}" destId="{733CBFD4-82FC-4EAD-B1C9-04835F747C68}" srcOrd="1" destOrd="0" presId="urn:microsoft.com/office/officeart/2005/8/layout/process2"/>
    <dgm:cxn modelId="{671011E3-3AAC-4305-BA04-37D28B1B53A1}" srcId="{127A13B7-45DF-4334-AD9C-B378989C49C4}" destId="{31A3B59B-3A7D-4662-92E2-F5178001A09A}" srcOrd="4" destOrd="0" parTransId="{A203281C-2BC8-4C52-9ED9-97D62614FF18}" sibTransId="{B637E4E9-C208-48EB-9E7C-218E81EFF5D6}"/>
    <dgm:cxn modelId="{25EA0AEF-AC46-456B-8CF0-3561A3B93D02}" type="presOf" srcId="{5D7EF853-E7BE-4C5E-AA65-9DE0765448DD}" destId="{106B8A06-83D8-4124-AC2E-7AC861F7D51E}" srcOrd="0" destOrd="0" presId="urn:microsoft.com/office/officeart/2005/8/layout/process2"/>
    <dgm:cxn modelId="{A9B070F1-DB85-43A3-8C61-C0098D3A9A85}" type="presOf" srcId="{DACE781B-9393-4A8D-8F8C-34E1450F3E13}" destId="{24E48B0A-AC7C-403D-8711-57E7E9E14BFF}" srcOrd="0" destOrd="0" presId="urn:microsoft.com/office/officeart/2005/8/layout/process2"/>
    <dgm:cxn modelId="{2004C5F1-E9F1-4F1D-ACDA-1E7CEC5C64F4}" type="presOf" srcId="{99CCFE2B-4ACB-41A6-9DC1-FB8643DAC805}" destId="{C504022A-BC9F-479B-99C2-3C5013224F4F}" srcOrd="0" destOrd="0" presId="urn:microsoft.com/office/officeart/2005/8/layout/process2"/>
    <dgm:cxn modelId="{B0B75BF3-CB83-4D0F-9654-62F896E7DC07}" type="presOf" srcId="{E6FF37AE-1C47-4B3D-AE1A-8C00AD256F68}" destId="{019290E2-9463-4B37-B1CC-BB1EFE525E78}" srcOrd="0" destOrd="0" presId="urn:microsoft.com/office/officeart/2005/8/layout/process2"/>
    <dgm:cxn modelId="{2960A7FB-F70F-4C8D-A5AF-6940DE06362E}" type="presOf" srcId="{31A3B59B-3A7D-4662-92E2-F5178001A09A}" destId="{D5C58AF4-E652-4952-B56F-691F7CD1A6C7}" srcOrd="0" destOrd="0" presId="urn:microsoft.com/office/officeart/2005/8/layout/process2"/>
    <dgm:cxn modelId="{B79EAB20-6B42-4DD4-94E1-F0C9B5ABAA70}" type="presParOf" srcId="{11865E26-8CF9-4720-AF39-4E4AD4985331}" destId="{D76B0F79-AE55-4EFD-9C21-5552A009FEA5}" srcOrd="0" destOrd="0" presId="urn:microsoft.com/office/officeart/2005/8/layout/process2"/>
    <dgm:cxn modelId="{3E2EC00B-D5CF-466A-AD34-B6851CE39B3E}" type="presParOf" srcId="{11865E26-8CF9-4720-AF39-4E4AD4985331}" destId="{C504022A-BC9F-479B-99C2-3C5013224F4F}" srcOrd="1" destOrd="0" presId="urn:microsoft.com/office/officeart/2005/8/layout/process2"/>
    <dgm:cxn modelId="{8CE255F3-BDC3-409D-B8B1-F3DFA49267C8}" type="presParOf" srcId="{C504022A-BC9F-479B-99C2-3C5013224F4F}" destId="{81B70AB0-AE0A-4EA9-B610-6105ABEE0221}" srcOrd="0" destOrd="0" presId="urn:microsoft.com/office/officeart/2005/8/layout/process2"/>
    <dgm:cxn modelId="{394B64A9-036E-4D75-86A0-30B2F7F0E920}" type="presParOf" srcId="{11865E26-8CF9-4720-AF39-4E4AD4985331}" destId="{019290E2-9463-4B37-B1CC-BB1EFE525E78}" srcOrd="2" destOrd="0" presId="urn:microsoft.com/office/officeart/2005/8/layout/process2"/>
    <dgm:cxn modelId="{93067E53-B7E4-4EEC-8397-4D61BB3A6525}" type="presParOf" srcId="{11865E26-8CF9-4720-AF39-4E4AD4985331}" destId="{24E48B0A-AC7C-403D-8711-57E7E9E14BFF}" srcOrd="3" destOrd="0" presId="urn:microsoft.com/office/officeart/2005/8/layout/process2"/>
    <dgm:cxn modelId="{E99C4729-42A4-42ED-9826-EDE552AAA221}" type="presParOf" srcId="{24E48B0A-AC7C-403D-8711-57E7E9E14BFF}" destId="{F6468D7D-69E4-4A6D-A08D-59AA3627A620}" srcOrd="0" destOrd="0" presId="urn:microsoft.com/office/officeart/2005/8/layout/process2"/>
    <dgm:cxn modelId="{48F36BFC-A963-4464-BED8-4775B1E91704}" type="presParOf" srcId="{11865E26-8CF9-4720-AF39-4E4AD4985331}" destId="{106B8A06-83D8-4124-AC2E-7AC861F7D51E}" srcOrd="4" destOrd="0" presId="urn:microsoft.com/office/officeart/2005/8/layout/process2"/>
    <dgm:cxn modelId="{293B08BD-549F-40E8-AADB-E9A84765ABD9}" type="presParOf" srcId="{11865E26-8CF9-4720-AF39-4E4AD4985331}" destId="{CB3CA620-9033-45AE-BDF1-1AEC3FB24359}" srcOrd="5" destOrd="0" presId="urn:microsoft.com/office/officeart/2005/8/layout/process2"/>
    <dgm:cxn modelId="{04E6FB30-A938-4C1B-BF56-158C41440624}" type="presParOf" srcId="{CB3CA620-9033-45AE-BDF1-1AEC3FB24359}" destId="{881D0484-E95B-4EF4-8165-19BF24CBF6D2}" srcOrd="0" destOrd="0" presId="urn:microsoft.com/office/officeart/2005/8/layout/process2"/>
    <dgm:cxn modelId="{8CCA7558-FD4F-44BA-B7F5-3B21A2EEEB08}" type="presParOf" srcId="{11865E26-8CF9-4720-AF39-4E4AD4985331}" destId="{17F379F4-129C-47FC-AE9D-EBD3154A3689}" srcOrd="6" destOrd="0" presId="urn:microsoft.com/office/officeart/2005/8/layout/process2"/>
    <dgm:cxn modelId="{43C433B4-2022-4665-BCAA-DF04390E8331}" type="presParOf" srcId="{11865E26-8CF9-4720-AF39-4E4AD4985331}" destId="{D866BAC0-C217-431E-87BA-AEE925351F7B}" srcOrd="7" destOrd="0" presId="urn:microsoft.com/office/officeart/2005/8/layout/process2"/>
    <dgm:cxn modelId="{C765F780-3D91-4288-868C-E495303AD063}" type="presParOf" srcId="{D866BAC0-C217-431E-87BA-AEE925351F7B}" destId="{42B91661-796C-4B26-8027-3A392A614885}" srcOrd="0" destOrd="0" presId="urn:microsoft.com/office/officeart/2005/8/layout/process2"/>
    <dgm:cxn modelId="{91CA0BEA-79D6-491A-9957-B70F2596CB20}" type="presParOf" srcId="{11865E26-8CF9-4720-AF39-4E4AD4985331}" destId="{D5C58AF4-E652-4952-B56F-691F7CD1A6C7}" srcOrd="8" destOrd="0" presId="urn:microsoft.com/office/officeart/2005/8/layout/process2"/>
    <dgm:cxn modelId="{DA9696FE-7219-4A37-A8BE-F734AB80A539}" type="presParOf" srcId="{11865E26-8CF9-4720-AF39-4E4AD4985331}" destId="{0E4B9FA8-1234-4CF2-873F-4E97919B08BC}" srcOrd="9" destOrd="0" presId="urn:microsoft.com/office/officeart/2005/8/layout/process2"/>
    <dgm:cxn modelId="{4B92F13A-455F-4B19-A5C3-57D62FD63AE9}" type="presParOf" srcId="{0E4B9FA8-1234-4CF2-873F-4E97919B08BC}" destId="{733CBFD4-82FC-4EAD-B1C9-04835F747C68}" srcOrd="0" destOrd="0" presId="urn:microsoft.com/office/officeart/2005/8/layout/process2"/>
    <dgm:cxn modelId="{3951B67F-B44D-4547-A194-4A1155DA7568}" type="presParOf" srcId="{11865E26-8CF9-4720-AF39-4E4AD4985331}" destId="{53094C90-C82A-4A36-B228-6D1C49CEA96B}" srcOrd="10" destOrd="0" presId="urn:microsoft.com/office/officeart/2005/8/layout/process2"/>
    <dgm:cxn modelId="{C602A8F0-45AB-4AD6-B0D6-D68FD23631F5}" type="presParOf" srcId="{11865E26-8CF9-4720-AF39-4E4AD4985331}" destId="{05712FC9-FB94-4A94-B3AC-A37C626011F9}" srcOrd="11" destOrd="0" presId="urn:microsoft.com/office/officeart/2005/8/layout/process2"/>
    <dgm:cxn modelId="{78036411-ECC4-46CF-8F54-DA04C668990B}" type="presParOf" srcId="{05712FC9-FB94-4A94-B3AC-A37C626011F9}" destId="{AF3AD190-1BF3-46B2-87E2-76190DD90C37}" srcOrd="0" destOrd="0" presId="urn:microsoft.com/office/officeart/2005/8/layout/process2"/>
    <dgm:cxn modelId="{EDE14A37-5BE4-4D2F-B815-F83F406DE7B3}" type="presParOf" srcId="{11865E26-8CF9-4720-AF39-4E4AD4985331}" destId="{2A0BC434-84A9-4794-88B9-336CE658370E}" srcOrd="12" destOrd="0" presId="urn:microsoft.com/office/officeart/2005/8/layout/process2"/>
    <dgm:cxn modelId="{457B34D6-4B9F-4F32-9842-ADC56E061509}" type="presParOf" srcId="{11865E26-8CF9-4720-AF39-4E4AD4985331}" destId="{987D3326-6582-4D75-8CB5-D92C1412B30E}" srcOrd="13" destOrd="0" presId="urn:microsoft.com/office/officeart/2005/8/layout/process2"/>
    <dgm:cxn modelId="{91AD75B1-D20D-4FB9-9D54-B97DAD69B475}" type="presParOf" srcId="{987D3326-6582-4D75-8CB5-D92C1412B30E}" destId="{81882E87-E952-4DDE-BBA0-DFAF08E7F402}" srcOrd="0" destOrd="0" presId="urn:microsoft.com/office/officeart/2005/8/layout/process2"/>
    <dgm:cxn modelId="{9B2F56DC-E7C5-433C-A7A5-50A4D1151A4A}" type="presParOf" srcId="{11865E26-8CF9-4720-AF39-4E4AD4985331}" destId="{8F82A7C7-044D-4599-A2B2-EB77E21E19A8}" srcOrd="1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7DA43-A6EC-44AB-8419-40809E5C56A6}">
      <dsp:nvSpPr>
        <dsp:cNvPr id="0" name=""/>
        <dsp:cNvSpPr/>
      </dsp:nvSpPr>
      <dsp:spPr>
        <a:xfrm>
          <a:off x="3571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Request the Falcon9 Launch Wiki page from its URL</a:t>
          </a:r>
          <a:endParaRPr lang="pt-BR" sz="1600" kern="1200" dirty="0"/>
        </a:p>
      </dsp:txBody>
      <dsp:txXfrm>
        <a:off x="42915" y="649279"/>
        <a:ext cx="1483015" cy="1264620"/>
      </dsp:txXfrm>
    </dsp:sp>
    <dsp:sp modelId="{876F1162-32BC-4741-8780-1CE031850E23}">
      <dsp:nvSpPr>
        <dsp:cNvPr id="0" name=""/>
        <dsp:cNvSpPr/>
      </dsp:nvSpPr>
      <dsp:spPr>
        <a:xfrm>
          <a:off x="1721445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1721445" y="1165398"/>
        <a:ext cx="231757" cy="232382"/>
      </dsp:txXfrm>
    </dsp:sp>
    <dsp:sp modelId="{54F9B2CB-47FF-4626-A583-A523E84908F7}">
      <dsp:nvSpPr>
        <dsp:cNvPr id="0" name=""/>
        <dsp:cNvSpPr/>
      </dsp:nvSpPr>
      <dsp:spPr>
        <a:xfrm>
          <a:off x="2189956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Extract all column/variable names from the HTML table header</a:t>
          </a:r>
          <a:endParaRPr lang="pt-BR" sz="1600" kern="1200" dirty="0"/>
        </a:p>
      </dsp:txBody>
      <dsp:txXfrm>
        <a:off x="2229300" y="649279"/>
        <a:ext cx="1483015" cy="1264620"/>
      </dsp:txXfrm>
    </dsp:sp>
    <dsp:sp modelId="{212D5194-CCD8-4865-89D9-B629A890AA90}">
      <dsp:nvSpPr>
        <dsp:cNvPr id="0" name=""/>
        <dsp:cNvSpPr/>
      </dsp:nvSpPr>
      <dsp:spPr>
        <a:xfrm>
          <a:off x="3907829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3907829" y="1165398"/>
        <a:ext cx="231757" cy="232382"/>
      </dsp:txXfrm>
    </dsp:sp>
    <dsp:sp modelId="{A493B96F-8FA3-4D9D-B491-B0B2458941A6}">
      <dsp:nvSpPr>
        <dsp:cNvPr id="0" name=""/>
        <dsp:cNvSpPr/>
      </dsp:nvSpPr>
      <dsp:spPr>
        <a:xfrm>
          <a:off x="4376340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data frame by parsing the launch HTML tables</a:t>
          </a:r>
          <a:endParaRPr lang="pt-BR" sz="1600" kern="1200" dirty="0"/>
        </a:p>
      </dsp:txBody>
      <dsp:txXfrm>
        <a:off x="4415684" y="649279"/>
        <a:ext cx="1483015" cy="1264620"/>
      </dsp:txXfrm>
    </dsp:sp>
    <dsp:sp modelId="{52638ADB-7CA9-4BFF-8760-4C345E53AEE6}">
      <dsp:nvSpPr>
        <dsp:cNvPr id="0" name=""/>
        <dsp:cNvSpPr/>
      </dsp:nvSpPr>
      <dsp:spPr>
        <a:xfrm>
          <a:off x="6094214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6094214" y="1165398"/>
        <a:ext cx="231757" cy="232382"/>
      </dsp:txXfrm>
    </dsp:sp>
    <dsp:sp modelId="{A897D751-35B8-4097-B8DD-E901B173E0D5}">
      <dsp:nvSpPr>
        <dsp:cNvPr id="0" name=""/>
        <dsp:cNvSpPr/>
      </dsp:nvSpPr>
      <dsp:spPr>
        <a:xfrm>
          <a:off x="6562724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Export it to </a:t>
          </a:r>
          <a:r>
            <a:rPr lang="en-US" sz="1600" kern="1200"/>
            <a:t>a CSV</a:t>
          </a:r>
          <a:endParaRPr lang="pt-BR" sz="1600" kern="1200" dirty="0"/>
        </a:p>
      </dsp:txBody>
      <dsp:txXfrm>
        <a:off x="6602068" y="649279"/>
        <a:ext cx="1483015" cy="1264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7DA43-A6EC-44AB-8419-40809E5C56A6}">
      <dsp:nvSpPr>
        <dsp:cNvPr id="0" name=""/>
        <dsp:cNvSpPr/>
      </dsp:nvSpPr>
      <dsp:spPr>
        <a:xfrm>
          <a:off x="3571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Request and parse the SpaceX launch data</a:t>
          </a:r>
          <a:endParaRPr lang="pt-BR" sz="1800" kern="1200" dirty="0"/>
        </a:p>
      </dsp:txBody>
      <dsp:txXfrm>
        <a:off x="47056" y="582732"/>
        <a:ext cx="1474733" cy="1397715"/>
      </dsp:txXfrm>
    </dsp:sp>
    <dsp:sp modelId="{876F1162-32BC-4741-8780-1CE031850E23}">
      <dsp:nvSpPr>
        <dsp:cNvPr id="0" name=""/>
        <dsp:cNvSpPr/>
      </dsp:nvSpPr>
      <dsp:spPr>
        <a:xfrm>
          <a:off x="1721445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721445" y="1165398"/>
        <a:ext cx="231757" cy="232382"/>
      </dsp:txXfrm>
    </dsp:sp>
    <dsp:sp modelId="{54F9B2CB-47FF-4626-A583-A523E84908F7}">
      <dsp:nvSpPr>
        <dsp:cNvPr id="0" name=""/>
        <dsp:cNvSpPr/>
      </dsp:nvSpPr>
      <dsp:spPr>
        <a:xfrm>
          <a:off x="2189956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the </a:t>
          </a:r>
          <a:r>
            <a:rPr lang="en-US" sz="1800" kern="1200" dirty="0" err="1"/>
            <a:t>dataframe</a:t>
          </a:r>
          <a:r>
            <a:rPr lang="en-US" sz="1800" kern="1200" dirty="0"/>
            <a:t> to only include `Falcon 9` launches</a:t>
          </a:r>
          <a:endParaRPr lang="pt-BR" sz="1800" kern="1200" dirty="0"/>
        </a:p>
      </dsp:txBody>
      <dsp:txXfrm>
        <a:off x="2233441" y="582732"/>
        <a:ext cx="1474733" cy="1397715"/>
      </dsp:txXfrm>
    </dsp:sp>
    <dsp:sp modelId="{212D5194-CCD8-4865-89D9-B629A890AA90}">
      <dsp:nvSpPr>
        <dsp:cNvPr id="0" name=""/>
        <dsp:cNvSpPr/>
      </dsp:nvSpPr>
      <dsp:spPr>
        <a:xfrm>
          <a:off x="3907829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907829" y="1165398"/>
        <a:ext cx="231757" cy="232382"/>
      </dsp:txXfrm>
    </dsp:sp>
    <dsp:sp modelId="{A493B96F-8FA3-4D9D-B491-B0B2458941A6}">
      <dsp:nvSpPr>
        <dsp:cNvPr id="0" name=""/>
        <dsp:cNvSpPr/>
      </dsp:nvSpPr>
      <dsp:spPr>
        <a:xfrm>
          <a:off x="4376340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 err="1"/>
            <a:t>Dealing</a:t>
          </a:r>
          <a:r>
            <a:rPr lang="pt-BR" sz="1800" kern="1200" dirty="0"/>
            <a:t> </a:t>
          </a:r>
          <a:r>
            <a:rPr lang="pt-BR" sz="1800" kern="1200" dirty="0" err="1"/>
            <a:t>with</a:t>
          </a:r>
          <a:r>
            <a:rPr lang="pt-BR" sz="1800" kern="1200" dirty="0"/>
            <a:t> </a:t>
          </a:r>
          <a:r>
            <a:rPr lang="pt-BR" sz="1800" kern="1200" dirty="0" err="1"/>
            <a:t>Missing</a:t>
          </a:r>
          <a:r>
            <a:rPr lang="pt-BR" sz="1800" kern="1200" dirty="0"/>
            <a:t> </a:t>
          </a:r>
          <a:r>
            <a:rPr lang="pt-BR" sz="1800" kern="1200" dirty="0" err="1"/>
            <a:t>Values</a:t>
          </a:r>
          <a:endParaRPr lang="pt-BR" sz="1800" kern="1200" dirty="0"/>
        </a:p>
      </dsp:txBody>
      <dsp:txXfrm>
        <a:off x="4419825" y="582732"/>
        <a:ext cx="1474733" cy="1397715"/>
      </dsp:txXfrm>
    </dsp:sp>
    <dsp:sp modelId="{52638ADB-7CA9-4BFF-8760-4C345E53AEE6}">
      <dsp:nvSpPr>
        <dsp:cNvPr id="0" name=""/>
        <dsp:cNvSpPr/>
      </dsp:nvSpPr>
      <dsp:spPr>
        <a:xfrm>
          <a:off x="6094214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6094214" y="1165398"/>
        <a:ext cx="231757" cy="232382"/>
      </dsp:txXfrm>
    </dsp:sp>
    <dsp:sp modelId="{A897D751-35B8-4097-B8DD-E901B173E0D5}">
      <dsp:nvSpPr>
        <dsp:cNvPr id="0" name=""/>
        <dsp:cNvSpPr/>
      </dsp:nvSpPr>
      <dsp:spPr>
        <a:xfrm>
          <a:off x="6562724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Export it to a CSV</a:t>
          </a:r>
          <a:endParaRPr lang="pt-BR" sz="1800" kern="1200" dirty="0"/>
        </a:p>
      </dsp:txBody>
      <dsp:txXfrm>
        <a:off x="6606209" y="582732"/>
        <a:ext cx="1474733" cy="13977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57602-52DB-4399-8AE1-AE1DB7249544}">
      <dsp:nvSpPr>
        <dsp:cNvPr id="0" name=""/>
        <dsp:cNvSpPr/>
      </dsp:nvSpPr>
      <dsp:spPr>
        <a:xfrm>
          <a:off x="1646245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1030563"/>
        <a:ext cx="18902" cy="3780"/>
      </dsp:txXfrm>
    </dsp:sp>
    <dsp:sp modelId="{BB280222-31EC-41E5-BDBD-3AE3826D6C04}">
      <dsp:nvSpPr>
        <dsp:cNvPr id="0" name=""/>
        <dsp:cNvSpPr/>
      </dsp:nvSpPr>
      <dsp:spPr>
        <a:xfrm>
          <a:off x="4366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and parse the SpaceX launch data using the GET request</a:t>
          </a:r>
          <a:endParaRPr lang="pt-BR" sz="1200" kern="1200" dirty="0"/>
        </a:p>
      </dsp:txBody>
      <dsp:txXfrm>
        <a:off x="4366" y="539349"/>
        <a:ext cx="1643679" cy="986207"/>
      </dsp:txXfrm>
    </dsp:sp>
    <dsp:sp modelId="{95D8C9DD-23B4-4AA0-948A-AC4CFE6B8B8B}">
      <dsp:nvSpPr>
        <dsp:cNvPr id="0" name=""/>
        <dsp:cNvSpPr/>
      </dsp:nvSpPr>
      <dsp:spPr>
        <a:xfrm>
          <a:off x="3667971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1030563"/>
        <a:ext cx="18902" cy="3780"/>
      </dsp:txXfrm>
    </dsp:sp>
    <dsp:sp modelId="{B99EDAB6-8F97-4AE0-BAF4-6460B190D78A}">
      <dsp:nvSpPr>
        <dsp:cNvPr id="0" name=""/>
        <dsp:cNvSpPr/>
      </dsp:nvSpPr>
      <dsp:spPr>
        <a:xfrm>
          <a:off x="2026091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Decode the response content as a Json and convert to a dataframe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539349"/>
        <a:ext cx="1643679" cy="986207"/>
      </dsp:txXfrm>
    </dsp:sp>
    <dsp:sp modelId="{D5D5679E-BBE2-4873-B9E3-C3D52E0D2FFF}">
      <dsp:nvSpPr>
        <dsp:cNvPr id="0" name=""/>
        <dsp:cNvSpPr/>
      </dsp:nvSpPr>
      <dsp:spPr>
        <a:xfrm>
          <a:off x="826206" y="1523757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1695589"/>
        <a:ext cx="203054" cy="3780"/>
      </dsp:txXfrm>
    </dsp:sp>
    <dsp:sp modelId="{4A6A0E66-4329-4680-ADBA-08568EE52D8C}">
      <dsp:nvSpPr>
        <dsp:cNvPr id="0" name=""/>
        <dsp:cNvSpPr/>
      </dsp:nvSpPr>
      <dsp:spPr>
        <a:xfrm>
          <a:off x="4047817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information about the launches from SpaceX API using custom functions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539349"/>
        <a:ext cx="1643679" cy="986207"/>
      </dsp:txXfrm>
    </dsp:sp>
    <dsp:sp modelId="{7390ABF8-F57E-4BD4-B22E-420BD63F071C}">
      <dsp:nvSpPr>
        <dsp:cNvPr id="0" name=""/>
        <dsp:cNvSpPr/>
      </dsp:nvSpPr>
      <dsp:spPr>
        <a:xfrm>
          <a:off x="1646245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2394816"/>
        <a:ext cx="18902" cy="3780"/>
      </dsp:txXfrm>
    </dsp:sp>
    <dsp:sp modelId="{871D5AC2-7C8D-437C-81DC-8FCF008CA1DF}">
      <dsp:nvSpPr>
        <dsp:cNvPr id="0" name=""/>
        <dsp:cNvSpPr/>
      </dsp:nvSpPr>
      <dsp:spPr>
        <a:xfrm>
          <a:off x="4366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1903603"/>
        <a:ext cx="1643679" cy="986207"/>
      </dsp:txXfrm>
    </dsp:sp>
    <dsp:sp modelId="{D277B833-76CD-4BE2-BBE4-F1F72C8D713C}">
      <dsp:nvSpPr>
        <dsp:cNvPr id="0" name=""/>
        <dsp:cNvSpPr/>
      </dsp:nvSpPr>
      <dsp:spPr>
        <a:xfrm>
          <a:off x="3667971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2394816"/>
        <a:ext cx="18902" cy="3780"/>
      </dsp:txXfrm>
    </dsp:sp>
    <dsp:sp modelId="{40CB545E-A4CD-4606-BCD7-2E2D48E1048A}">
      <dsp:nvSpPr>
        <dsp:cNvPr id="0" name=""/>
        <dsp:cNvSpPr/>
      </dsp:nvSpPr>
      <dsp:spPr>
        <a:xfrm>
          <a:off x="2026091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1903603"/>
        <a:ext cx="1643679" cy="986207"/>
      </dsp:txXfrm>
    </dsp:sp>
    <dsp:sp modelId="{CDAB4ED4-0592-4598-A5BA-FBD932CF6DF4}">
      <dsp:nvSpPr>
        <dsp:cNvPr id="0" name=""/>
        <dsp:cNvSpPr/>
      </dsp:nvSpPr>
      <dsp:spPr>
        <a:xfrm>
          <a:off x="826206" y="2888010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3059843"/>
        <a:ext cx="203054" cy="3780"/>
      </dsp:txXfrm>
    </dsp:sp>
    <dsp:sp modelId="{8E2B683E-FFFC-444B-BB1F-05D9E60647FB}">
      <dsp:nvSpPr>
        <dsp:cNvPr id="0" name=""/>
        <dsp:cNvSpPr/>
      </dsp:nvSpPr>
      <dsp:spPr>
        <a:xfrm>
          <a:off x="4047817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Filter dataframe to contain only Falcon 9 launches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1903603"/>
        <a:ext cx="1643679" cy="986207"/>
      </dsp:txXfrm>
    </dsp:sp>
    <dsp:sp modelId="{797A9DFC-A21E-484B-A527-F71105C83206}">
      <dsp:nvSpPr>
        <dsp:cNvPr id="0" name=""/>
        <dsp:cNvSpPr/>
      </dsp:nvSpPr>
      <dsp:spPr>
        <a:xfrm>
          <a:off x="1646245" y="3715240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3759070"/>
        <a:ext cx="18902" cy="3780"/>
      </dsp:txXfrm>
    </dsp:sp>
    <dsp:sp modelId="{9DA344C0-9987-461E-84A8-A8483D89796A}">
      <dsp:nvSpPr>
        <dsp:cNvPr id="0" name=""/>
        <dsp:cNvSpPr/>
      </dsp:nvSpPr>
      <dsp:spPr>
        <a:xfrm>
          <a:off x="4366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Replace missing values of Payload Mass with mean value of Payload Mass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3267856"/>
        <a:ext cx="1643679" cy="986207"/>
      </dsp:txXfrm>
    </dsp:sp>
    <dsp:sp modelId="{9A839DE3-F1B9-4C29-AD3D-07537692A028}">
      <dsp:nvSpPr>
        <dsp:cNvPr id="0" name=""/>
        <dsp:cNvSpPr/>
      </dsp:nvSpPr>
      <dsp:spPr>
        <a:xfrm>
          <a:off x="2026091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3267856"/>
        <a:ext cx="1643679" cy="9862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57602-52DB-4399-8AE1-AE1DB7249544}">
      <dsp:nvSpPr>
        <dsp:cNvPr id="0" name=""/>
        <dsp:cNvSpPr/>
      </dsp:nvSpPr>
      <dsp:spPr>
        <a:xfrm>
          <a:off x="1646245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1030563"/>
        <a:ext cx="18902" cy="3780"/>
      </dsp:txXfrm>
    </dsp:sp>
    <dsp:sp modelId="{BB280222-31EC-41E5-BDBD-3AE3826D6C04}">
      <dsp:nvSpPr>
        <dsp:cNvPr id="0" name=""/>
        <dsp:cNvSpPr/>
      </dsp:nvSpPr>
      <dsp:spPr>
        <a:xfrm>
          <a:off x="4366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the Falcon9 Launch Wiki page</a:t>
          </a:r>
          <a:endParaRPr lang="pt-BR" sz="1300" kern="1200" dirty="0"/>
        </a:p>
      </dsp:txBody>
      <dsp:txXfrm>
        <a:off x="4366" y="539349"/>
        <a:ext cx="1643679" cy="986207"/>
      </dsp:txXfrm>
    </dsp:sp>
    <dsp:sp modelId="{D0C18590-4370-4A50-94C4-178782FD574E}">
      <dsp:nvSpPr>
        <dsp:cNvPr id="0" name=""/>
        <dsp:cNvSpPr/>
      </dsp:nvSpPr>
      <dsp:spPr>
        <a:xfrm>
          <a:off x="3667971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1030563"/>
        <a:ext cx="18902" cy="3780"/>
      </dsp:txXfrm>
    </dsp:sp>
    <dsp:sp modelId="{992965CF-0519-4BE7-9952-AE9906D4FAA6}">
      <dsp:nvSpPr>
        <dsp:cNvPr id="0" name=""/>
        <dsp:cNvSpPr/>
      </dsp:nvSpPr>
      <dsp:spPr>
        <a:xfrm>
          <a:off x="2026091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BeautifulSoup object from a response text content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539349"/>
        <a:ext cx="1643679" cy="986207"/>
      </dsp:txXfrm>
    </dsp:sp>
    <dsp:sp modelId="{FCAC7E7B-7420-48D2-A392-13FF66052F6E}">
      <dsp:nvSpPr>
        <dsp:cNvPr id="0" name=""/>
        <dsp:cNvSpPr/>
      </dsp:nvSpPr>
      <dsp:spPr>
        <a:xfrm>
          <a:off x="826206" y="1523757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1695589"/>
        <a:ext cx="203054" cy="3780"/>
      </dsp:txXfrm>
    </dsp:sp>
    <dsp:sp modelId="{8B2D5FDA-4DA8-4F8A-9847-39FBBBCC95F3}">
      <dsp:nvSpPr>
        <dsp:cNvPr id="0" name=""/>
        <dsp:cNvSpPr/>
      </dsp:nvSpPr>
      <dsp:spPr>
        <a:xfrm>
          <a:off x="4047817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Extract column names from HTML table header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539349"/>
        <a:ext cx="1643679" cy="986207"/>
      </dsp:txXfrm>
    </dsp:sp>
    <dsp:sp modelId="{7EA4B981-AB5A-4F63-8CB9-C4C60539FA0B}">
      <dsp:nvSpPr>
        <dsp:cNvPr id="0" name=""/>
        <dsp:cNvSpPr/>
      </dsp:nvSpPr>
      <dsp:spPr>
        <a:xfrm>
          <a:off x="1646245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2394816"/>
        <a:ext cx="18902" cy="3780"/>
      </dsp:txXfrm>
    </dsp:sp>
    <dsp:sp modelId="{36B91605-6395-4D14-9A3E-2B3B2819F7AB}">
      <dsp:nvSpPr>
        <dsp:cNvPr id="0" name=""/>
        <dsp:cNvSpPr/>
      </dsp:nvSpPr>
      <dsp:spPr>
        <a:xfrm>
          <a:off x="4366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Collect data from parsing HTML tables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1903603"/>
        <a:ext cx="1643679" cy="986207"/>
      </dsp:txXfrm>
    </dsp:sp>
    <dsp:sp modelId="{8D176E24-F2A5-435E-B270-8AF6D2C9AEAC}">
      <dsp:nvSpPr>
        <dsp:cNvPr id="0" name=""/>
        <dsp:cNvSpPr/>
      </dsp:nvSpPr>
      <dsp:spPr>
        <a:xfrm>
          <a:off x="3667971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2394816"/>
        <a:ext cx="18902" cy="3780"/>
      </dsp:txXfrm>
    </dsp:sp>
    <dsp:sp modelId="{07876CC1-A206-4044-8A8D-682136D6F8F5}">
      <dsp:nvSpPr>
        <dsp:cNvPr id="0" name=""/>
        <dsp:cNvSpPr/>
      </dsp:nvSpPr>
      <dsp:spPr>
        <a:xfrm>
          <a:off x="2026091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1903603"/>
        <a:ext cx="1643679" cy="986207"/>
      </dsp:txXfrm>
    </dsp:sp>
    <dsp:sp modelId="{A3F78128-36FF-4C06-A655-D6300D4AC9B3}">
      <dsp:nvSpPr>
        <dsp:cNvPr id="0" name=""/>
        <dsp:cNvSpPr/>
      </dsp:nvSpPr>
      <dsp:spPr>
        <a:xfrm>
          <a:off x="826206" y="2888010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3059843"/>
        <a:ext cx="203054" cy="3780"/>
      </dsp:txXfrm>
    </dsp:sp>
    <dsp:sp modelId="{F6E91872-11F8-4AE5-A73A-1F4BC348C6CE}">
      <dsp:nvSpPr>
        <dsp:cNvPr id="0" name=""/>
        <dsp:cNvSpPr/>
      </dsp:nvSpPr>
      <dsp:spPr>
        <a:xfrm>
          <a:off x="4047817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1903603"/>
        <a:ext cx="1643679" cy="986207"/>
      </dsp:txXfrm>
    </dsp:sp>
    <dsp:sp modelId="{CB01D28F-9B03-4F9C-A9E2-11ECE7DFDE1C}">
      <dsp:nvSpPr>
        <dsp:cNvPr id="0" name=""/>
        <dsp:cNvSpPr/>
      </dsp:nvSpPr>
      <dsp:spPr>
        <a:xfrm>
          <a:off x="4366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3267856"/>
        <a:ext cx="1643679" cy="9862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57602-52DB-4399-8AE1-AE1DB7249544}">
      <dsp:nvSpPr>
        <dsp:cNvPr id="0" name=""/>
        <dsp:cNvSpPr/>
      </dsp:nvSpPr>
      <dsp:spPr>
        <a:xfrm>
          <a:off x="1646245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1030563"/>
        <a:ext cx="18902" cy="3780"/>
      </dsp:txXfrm>
    </dsp:sp>
    <dsp:sp modelId="{BB280222-31EC-41E5-BDBD-3AE3826D6C04}">
      <dsp:nvSpPr>
        <dsp:cNvPr id="0" name=""/>
        <dsp:cNvSpPr/>
      </dsp:nvSpPr>
      <dsp:spPr>
        <a:xfrm>
          <a:off x="4366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Load</a:t>
          </a:r>
          <a:r>
            <a:rPr lang="pt-BR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Space X </a:t>
          </a:r>
          <a:r>
            <a:rPr lang="pt-BR" sz="1200" kern="1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dataset</a:t>
          </a:r>
          <a:endParaRPr lang="pt-BR" sz="1200" kern="1200" dirty="0"/>
        </a:p>
      </dsp:txBody>
      <dsp:txXfrm>
        <a:off x="4366" y="539349"/>
        <a:ext cx="1643679" cy="986207"/>
      </dsp:txXfrm>
    </dsp:sp>
    <dsp:sp modelId="{B83C10C4-6F1D-4367-8786-AAF89282D27C}">
      <dsp:nvSpPr>
        <dsp:cNvPr id="0" name=""/>
        <dsp:cNvSpPr/>
      </dsp:nvSpPr>
      <dsp:spPr>
        <a:xfrm>
          <a:off x="3667971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1030563"/>
        <a:ext cx="18902" cy="3780"/>
      </dsp:txXfrm>
    </dsp:sp>
    <dsp:sp modelId="{D175C168-3514-48DC-9F02-5978FE32C5F2}">
      <dsp:nvSpPr>
        <dsp:cNvPr id="0" name=""/>
        <dsp:cNvSpPr/>
      </dsp:nvSpPr>
      <dsp:spPr>
        <a:xfrm>
          <a:off x="2026091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of launches on each site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539349"/>
        <a:ext cx="1643679" cy="986207"/>
      </dsp:txXfrm>
    </dsp:sp>
    <dsp:sp modelId="{E74D95AE-7014-44BC-AD7B-0E4985509D5A}">
      <dsp:nvSpPr>
        <dsp:cNvPr id="0" name=""/>
        <dsp:cNvSpPr/>
      </dsp:nvSpPr>
      <dsp:spPr>
        <a:xfrm>
          <a:off x="826206" y="1523757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1695589"/>
        <a:ext cx="203054" cy="3780"/>
      </dsp:txXfrm>
    </dsp:sp>
    <dsp:sp modelId="{E34AE20B-4123-4C59-A4E4-0D69CA798408}">
      <dsp:nvSpPr>
        <dsp:cNvPr id="0" name=""/>
        <dsp:cNvSpPr/>
      </dsp:nvSpPr>
      <dsp:spPr>
        <a:xfrm>
          <a:off x="4047817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occurrence of each orbit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539349"/>
        <a:ext cx="1643679" cy="986207"/>
      </dsp:txXfrm>
    </dsp:sp>
    <dsp:sp modelId="{39E7DBB6-A6A5-4E8D-8653-D4164BA1BD0B}">
      <dsp:nvSpPr>
        <dsp:cNvPr id="0" name=""/>
        <dsp:cNvSpPr/>
      </dsp:nvSpPr>
      <dsp:spPr>
        <a:xfrm>
          <a:off x="1646245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2394816"/>
        <a:ext cx="18902" cy="3780"/>
      </dsp:txXfrm>
    </dsp:sp>
    <dsp:sp modelId="{4694554F-5324-4792-8F28-6233498F7079}">
      <dsp:nvSpPr>
        <dsp:cNvPr id="0" name=""/>
        <dsp:cNvSpPr/>
      </dsp:nvSpPr>
      <dsp:spPr>
        <a:xfrm>
          <a:off x="4366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occurence of mission outcome of the orbits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1903603"/>
        <a:ext cx="1643679" cy="986207"/>
      </dsp:txXfrm>
    </dsp:sp>
    <dsp:sp modelId="{49C79061-CD79-42FC-821F-F7266164E0B6}">
      <dsp:nvSpPr>
        <dsp:cNvPr id="0" name=""/>
        <dsp:cNvSpPr/>
      </dsp:nvSpPr>
      <dsp:spPr>
        <a:xfrm>
          <a:off x="3667971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2394816"/>
        <a:ext cx="18902" cy="3780"/>
      </dsp:txXfrm>
    </dsp:sp>
    <dsp:sp modelId="{F1103A5D-6A2C-44AF-A51B-CA0BE391D0ED}">
      <dsp:nvSpPr>
        <dsp:cNvPr id="0" name=""/>
        <dsp:cNvSpPr/>
      </dsp:nvSpPr>
      <dsp:spPr>
        <a:xfrm>
          <a:off x="2026091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landing outcome label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1903603"/>
        <a:ext cx="1643679" cy="986207"/>
      </dsp:txXfrm>
    </dsp:sp>
    <dsp:sp modelId="{5936F16B-9054-49BA-B2F0-C2244C524CCE}">
      <dsp:nvSpPr>
        <dsp:cNvPr id="0" name=""/>
        <dsp:cNvSpPr/>
      </dsp:nvSpPr>
      <dsp:spPr>
        <a:xfrm>
          <a:off x="826206" y="2888010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3059843"/>
        <a:ext cx="203054" cy="3780"/>
      </dsp:txXfrm>
    </dsp:sp>
    <dsp:sp modelId="{480B4824-975C-4A1B-A6EC-430DBE6FF25B}">
      <dsp:nvSpPr>
        <dsp:cNvPr id="0" name=""/>
        <dsp:cNvSpPr/>
      </dsp:nvSpPr>
      <dsp:spPr>
        <a:xfrm>
          <a:off x="4047817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success rate</a:t>
          </a:r>
        </a:p>
      </dsp:txBody>
      <dsp:txXfrm>
        <a:off x="4047817" y="1903603"/>
        <a:ext cx="1643679" cy="986207"/>
      </dsp:txXfrm>
    </dsp:sp>
    <dsp:sp modelId="{8E7F741B-B01C-46A2-8497-0B87B60973A2}">
      <dsp:nvSpPr>
        <dsp:cNvPr id="0" name=""/>
        <dsp:cNvSpPr/>
      </dsp:nvSpPr>
      <dsp:spPr>
        <a:xfrm>
          <a:off x="4366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3267856"/>
        <a:ext cx="1643679" cy="9862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B0F79-AE55-4EFD-9C21-5552A009FEA5}">
      <dsp:nvSpPr>
        <dsp:cNvPr id="0" name=""/>
        <dsp:cNvSpPr/>
      </dsp:nvSpPr>
      <dsp:spPr>
        <a:xfrm>
          <a:off x="1339429" y="1257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Load Data</a:t>
          </a:r>
          <a:endParaRPr lang="pt-BR" sz="1100" kern="1200" dirty="0"/>
        </a:p>
      </dsp:txBody>
      <dsp:txXfrm>
        <a:off x="1352545" y="14373"/>
        <a:ext cx="1703465" cy="421586"/>
      </dsp:txXfrm>
    </dsp:sp>
    <dsp:sp modelId="{C504022A-BC9F-479B-99C2-3C5013224F4F}">
      <dsp:nvSpPr>
        <dsp:cNvPr id="0" name=""/>
        <dsp:cNvSpPr/>
      </dsp:nvSpPr>
      <dsp:spPr>
        <a:xfrm rot="5400000">
          <a:off x="2120312" y="460271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477065"/>
        <a:ext cx="120910" cy="117552"/>
      </dsp:txXfrm>
    </dsp:sp>
    <dsp:sp modelId="{019290E2-9463-4B37-B1CC-BB1EFE525E78}">
      <dsp:nvSpPr>
        <dsp:cNvPr id="0" name=""/>
        <dsp:cNvSpPr/>
      </dsp:nvSpPr>
      <dsp:spPr>
        <a:xfrm>
          <a:off x="1339429" y="672984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Create a NumPy array from the column Class in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686100"/>
        <a:ext cx="1703465" cy="421586"/>
      </dsp:txXfrm>
    </dsp:sp>
    <dsp:sp modelId="{24E48B0A-AC7C-403D-8711-57E7E9E14BFF}">
      <dsp:nvSpPr>
        <dsp:cNvPr id="0" name=""/>
        <dsp:cNvSpPr/>
      </dsp:nvSpPr>
      <dsp:spPr>
        <a:xfrm rot="5400000">
          <a:off x="2120312" y="1131998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1148792"/>
        <a:ext cx="120910" cy="117552"/>
      </dsp:txXfrm>
    </dsp:sp>
    <dsp:sp modelId="{106B8A06-83D8-4124-AC2E-7AC861F7D51E}">
      <dsp:nvSpPr>
        <dsp:cNvPr id="0" name=""/>
        <dsp:cNvSpPr/>
      </dsp:nvSpPr>
      <dsp:spPr>
        <a:xfrm>
          <a:off x="1339429" y="1344711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Standardize the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1357827"/>
        <a:ext cx="1703465" cy="421586"/>
      </dsp:txXfrm>
    </dsp:sp>
    <dsp:sp modelId="{CB3CA620-9033-45AE-BDF1-1AEC3FB24359}">
      <dsp:nvSpPr>
        <dsp:cNvPr id="0" name=""/>
        <dsp:cNvSpPr/>
      </dsp:nvSpPr>
      <dsp:spPr>
        <a:xfrm rot="5400000">
          <a:off x="2120312" y="1803725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1820519"/>
        <a:ext cx="120910" cy="117552"/>
      </dsp:txXfrm>
    </dsp:sp>
    <dsp:sp modelId="{17F379F4-129C-47FC-AE9D-EBD3154A3689}">
      <dsp:nvSpPr>
        <dsp:cNvPr id="0" name=""/>
        <dsp:cNvSpPr/>
      </dsp:nvSpPr>
      <dsp:spPr>
        <a:xfrm>
          <a:off x="1339429" y="2016438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Split the data into training and test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2029554"/>
        <a:ext cx="1703465" cy="421586"/>
      </dsp:txXfrm>
    </dsp:sp>
    <dsp:sp modelId="{D866BAC0-C217-431E-87BA-AEE925351F7B}">
      <dsp:nvSpPr>
        <dsp:cNvPr id="0" name=""/>
        <dsp:cNvSpPr/>
      </dsp:nvSpPr>
      <dsp:spPr>
        <a:xfrm rot="5400000">
          <a:off x="2120312" y="2475452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2492246"/>
        <a:ext cx="120910" cy="117552"/>
      </dsp:txXfrm>
    </dsp:sp>
    <dsp:sp modelId="{D5C58AF4-E652-4952-B56F-691F7CD1A6C7}">
      <dsp:nvSpPr>
        <dsp:cNvPr id="0" name=""/>
        <dsp:cNvSpPr/>
      </dsp:nvSpPr>
      <dsp:spPr>
        <a:xfrm>
          <a:off x="1339429" y="2688166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Create a GridSearchCV with cv = 10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2701282"/>
        <a:ext cx="1703465" cy="421586"/>
      </dsp:txXfrm>
    </dsp:sp>
    <dsp:sp modelId="{0E4B9FA8-1234-4CF2-873F-4E97919B08BC}">
      <dsp:nvSpPr>
        <dsp:cNvPr id="0" name=""/>
        <dsp:cNvSpPr/>
      </dsp:nvSpPr>
      <dsp:spPr>
        <a:xfrm rot="5400000">
          <a:off x="2120312" y="3147179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3163973"/>
        <a:ext cx="120910" cy="117552"/>
      </dsp:txXfrm>
    </dsp:sp>
    <dsp:sp modelId="{53094C90-C82A-4A36-B228-6D1C49CEA96B}">
      <dsp:nvSpPr>
        <dsp:cNvPr id="0" name=""/>
        <dsp:cNvSpPr/>
      </dsp:nvSpPr>
      <dsp:spPr>
        <a:xfrm>
          <a:off x="1339429" y="3359893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Apply </a:t>
          </a:r>
          <a:r>
            <a:rPr lang="en-US" sz="1100" kern="1200" dirty="0" err="1">
              <a:latin typeface="Abadi" panose="020B0604020104020204" pitchFamily="34" charset="0"/>
            </a:rPr>
            <a:t>GridSearchCV</a:t>
          </a:r>
          <a:r>
            <a:rPr lang="en-US" sz="1100" kern="1200" dirty="0">
              <a:latin typeface="Abadi" panose="020B0604020104020204" pitchFamily="34" charset="0"/>
            </a:rPr>
            <a:t> on different algorithms:</a:t>
          </a:r>
        </a:p>
      </dsp:txBody>
      <dsp:txXfrm>
        <a:off x="1352545" y="3373009"/>
        <a:ext cx="1703465" cy="421586"/>
      </dsp:txXfrm>
    </dsp:sp>
    <dsp:sp modelId="{05712FC9-FB94-4A94-B3AC-A37C626011F9}">
      <dsp:nvSpPr>
        <dsp:cNvPr id="0" name=""/>
        <dsp:cNvSpPr/>
      </dsp:nvSpPr>
      <dsp:spPr>
        <a:xfrm rot="5400000">
          <a:off x="2120312" y="3818906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3835700"/>
        <a:ext cx="120910" cy="117552"/>
      </dsp:txXfrm>
    </dsp:sp>
    <dsp:sp modelId="{2A0BC434-84A9-4794-88B9-336CE658370E}">
      <dsp:nvSpPr>
        <dsp:cNvPr id="0" name=""/>
        <dsp:cNvSpPr/>
      </dsp:nvSpPr>
      <dsp:spPr>
        <a:xfrm>
          <a:off x="1339429" y="4031620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Calculate the accuracy on the test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4044736"/>
        <a:ext cx="1703465" cy="421586"/>
      </dsp:txXfrm>
    </dsp:sp>
    <dsp:sp modelId="{987D3326-6582-4D75-8CB5-D92C1412B30E}">
      <dsp:nvSpPr>
        <dsp:cNvPr id="0" name=""/>
        <dsp:cNvSpPr/>
      </dsp:nvSpPr>
      <dsp:spPr>
        <a:xfrm rot="5400000">
          <a:off x="2120312" y="4490633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4507427"/>
        <a:ext cx="120910" cy="117552"/>
      </dsp:txXfrm>
    </dsp:sp>
    <dsp:sp modelId="{8F82A7C7-044D-4599-A2B2-EB77E21E19A8}">
      <dsp:nvSpPr>
        <dsp:cNvPr id="0" name=""/>
        <dsp:cNvSpPr/>
      </dsp:nvSpPr>
      <dsp:spPr>
        <a:xfrm>
          <a:off x="1339429" y="4703347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Identify the best model</a:t>
          </a:r>
          <a:endParaRPr lang="pt-BR" sz="1100" kern="1200" dirty="0"/>
        </a:p>
      </dsp:txBody>
      <dsp:txXfrm>
        <a:off x="1352545" y="4716463"/>
        <a:ext cx="1703465" cy="421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Tiago Amador Coelho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01/01/2024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AF056A-E3B3-4270-891A-53BE97883992}"/>
              </a:ext>
            </a:extLst>
          </p:cNvPr>
          <p:cNvSpPr txBox="1"/>
          <p:nvPr/>
        </p:nvSpPr>
        <p:spPr>
          <a:xfrm>
            <a:off x="997005" y="6152922"/>
            <a:ext cx="1065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https://github.com/tiagoamador/IBM_Data_Science_Capstone/blob/main/labs-jupyter-spacex-Data%20wrangling.ipynb</a:t>
            </a:r>
            <a:endParaRPr lang="pt-BR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1630BF-9E1C-4583-A5D6-79E30F064249}"/>
              </a:ext>
            </a:extLst>
          </p:cNvPr>
          <p:cNvSpPr txBox="1">
            <a:spLocks/>
          </p:cNvSpPr>
          <p:nvPr/>
        </p:nvSpPr>
        <p:spPr>
          <a:xfrm>
            <a:off x="820738" y="1525936"/>
            <a:ext cx="5046102" cy="4626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Space X dataset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each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of the orbits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data to csv file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C55DE83C-332F-4445-9138-726D50A0A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82387"/>
              </p:ext>
            </p:extLst>
          </p:nvPr>
        </p:nvGraphicFramePr>
        <p:xfrm>
          <a:off x="5866840" y="1280469"/>
          <a:ext cx="5695863" cy="4793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charts were chosen to analyze data to summarize main characteristics, gain a better understanding of the data set, uncover relationships between different variables, and extract important variables for the problem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 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 Load Mass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 Load Mass vs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vs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vs Success Rate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A56791-04C2-4436-A6EB-B70AFCF763A7}"/>
              </a:ext>
            </a:extLst>
          </p:cNvPr>
          <p:cNvSpPr txBox="1"/>
          <p:nvPr/>
        </p:nvSpPr>
        <p:spPr>
          <a:xfrm>
            <a:off x="4569658" y="6176963"/>
            <a:ext cx="641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https://github.com/tiagoamador/IBM_Data_Science_Capstone/blob/main/jupyter-labs-eda-dataviz.ipynb.jupyterlite.ipynb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5271"/>
            <a:ext cx="10656314" cy="480264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'CCA'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in ground pad was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booster versions,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</a:p>
          <a:p>
            <a:pPr>
              <a:spcBef>
                <a:spcPts val="0"/>
              </a:spcBef>
            </a:pPr>
            <a:endParaRPr lang="en-US" sz="1900" dirty="0"/>
          </a:p>
          <a:p>
            <a:pPr>
              <a:spcBef>
                <a:spcPts val="0"/>
              </a:spcBef>
            </a:pPr>
            <a:endParaRPr lang="en-US" sz="19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F9B802F-E5E3-4C47-B2EC-30F89382A4B5}"/>
              </a:ext>
            </a:extLst>
          </p:cNvPr>
          <p:cNvSpPr txBox="1"/>
          <p:nvPr/>
        </p:nvSpPr>
        <p:spPr>
          <a:xfrm>
            <a:off x="997005" y="6152922"/>
            <a:ext cx="1065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https://github.com/tiagoamador/IBM_Data_Science_Capstone/blob/main/jupyter-labs-eda-sql-coursera_sqllite.ipynb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blue circle at NASA Johnson Space Center's coordinate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each launch site, add a Circle object based on its coordinate (Lat, Long)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success(green)/failed(red) launches for each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 (city, railway, highway)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164C79-73FE-4E6B-A0BF-65823614C7BA}"/>
              </a:ext>
            </a:extLst>
          </p:cNvPr>
          <p:cNvSpPr txBox="1"/>
          <p:nvPr/>
        </p:nvSpPr>
        <p:spPr>
          <a:xfrm>
            <a:off x="997005" y="6152922"/>
            <a:ext cx="1065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https://github.com/tiagoamador/IBM_Data_Science_Capstone/blob/main/lab_jupyter_launch_site_location.jupyterlite.ipynb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list to enable Launch Site selection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to show the total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slider to select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chart to show the correlation between payload and launch success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260DA9C-49C0-4951-B5DC-751BF2818638}"/>
              </a:ext>
            </a:extLst>
          </p:cNvPr>
          <p:cNvSpPr txBox="1"/>
          <p:nvPr/>
        </p:nvSpPr>
        <p:spPr>
          <a:xfrm>
            <a:off x="997005" y="6152922"/>
            <a:ext cx="1065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https://github.com/tiagoamador/IBM_Data_Science_Capstone/blob/main/spacex_dash_app.py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5274"/>
            <a:ext cx="6783729" cy="47711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NumPy array from the column Class in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into training and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cv = 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different algorithms: logistic regression, SVC, decision tree, 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accuracy on the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best model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6E5829-09E1-4F85-9A27-26D8DF16653E}"/>
              </a:ext>
            </a:extLst>
          </p:cNvPr>
          <p:cNvSpPr txBox="1"/>
          <p:nvPr/>
        </p:nvSpPr>
        <p:spPr>
          <a:xfrm>
            <a:off x="770010" y="6152922"/>
            <a:ext cx="700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https://github.com/tiagoamador/IBM_Data_Science_Capstone/blob/main/SpaceX_Machine_Learning_Prediction_Part_5.jupyterlite.ipynb</a:t>
            </a:r>
            <a:endParaRPr lang="pt-BR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F56EB21-110B-4AC9-9F42-9AD9800E2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6366"/>
              </p:ext>
            </p:extLst>
          </p:nvPr>
        </p:nvGraphicFramePr>
        <p:xfrm>
          <a:off x="7428948" y="1455274"/>
          <a:ext cx="4408557" cy="5152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85902" y="5191458"/>
            <a:ext cx="6557898" cy="25393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0 (blue) =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</a:t>
            </a:r>
            <a:endParaRPr lang="pt-B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 (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=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endParaRPr lang="pt-B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New launches have a higher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EE6F9D-F11E-435B-997B-38576947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03" y="1359866"/>
            <a:ext cx="8065332" cy="38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8853" y="5359609"/>
            <a:ext cx="821496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a payload greater than 7000 have a better chance of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 descr="sMgEAn4iOCQAAAAAAYBqmcgAAAAAAANMQTAAAAAAAANMQTAAAAAAAANMQTAAAAAAAANMQTAAAAAAAANMQTAAAAAAAANMQTAAAAAAAANMQTAAAAAAAANP8BZoAw9lq0geaAAAAAElFTkSuQmCC (1062×503)">
            <a:extLst>
              <a:ext uri="{FF2B5EF4-FFF2-40B4-BE49-F238E27FC236}">
                <a16:creationId xmlns:a16="http://schemas.microsoft.com/office/drawing/2014/main" id="{E0F429EC-EB77-48FF-ADF1-C31F25270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90" y="1401211"/>
            <a:ext cx="8092062" cy="38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42141" y="1650842"/>
            <a:ext cx="577610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orbits in which all launches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1 orbit that was not successfully launched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4B03B0-162A-4C8B-AB5B-405A6CEF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86" y="1546492"/>
            <a:ext cx="3449795" cy="34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67408" y="5188808"/>
            <a:ext cx="760867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first 6 launches there was fail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fail rate decrease with the number of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30A8938-69FD-454C-9650-1281AC92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8" y="1337772"/>
            <a:ext cx="7282110" cy="34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0569" y="5367561"/>
            <a:ext cx="8588876" cy="21192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that were not used with a payload greater than 8000: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ES-L1, GTO, SSO, HEO, MEO, SO, GEO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CFC44F-DEE2-48AE-9A86-1CB8EDAA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0" y="1396447"/>
            <a:ext cx="8226291" cy="388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on a growth trend since 2013, with small declines in 2017 and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26B33E-C367-474C-B7DF-63740F12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47" y="1304925"/>
            <a:ext cx="5534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names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8195BF-D535-4D79-8D26-0A46DA44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011" y="1705449"/>
            <a:ext cx="437258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8182DC6-F2FE-46A5-AFE9-5925BBFA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06" y="1408497"/>
            <a:ext cx="9250066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8123" y="4241706"/>
            <a:ext cx="9745589" cy="17838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45596,0 kg was carried by boosters launched by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042070-25BF-4C82-B25F-34E8C747A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5" y="1411864"/>
            <a:ext cx="10336495" cy="24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519129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2928,8 kg was carried by boosters launched by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C1CBAA-317A-4D93-AA3F-C6D3BC4F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8" y="1382046"/>
            <a:ext cx="10492900" cy="24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1E5552-695D-4611-B12C-1C4C8AE5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04" y="1428471"/>
            <a:ext cx="10272123" cy="300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26EA9B-2AF9-47F8-BA27-09DB96C8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88" y="1437490"/>
            <a:ext cx="10497718" cy="30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54046"/>
            <a:ext cx="10326708" cy="51116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the Data on the Falcon 9 first-stage landings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Using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 and dashboard to analyze launch records interactively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Models to determine if the first stage of Falcon 9 will land 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has improved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Falcon 9 First Stage Landing predict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CE9434-2916-4F89-8DAC-2C5291DD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31" y="1489883"/>
            <a:ext cx="10443847" cy="37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F3B7A3-7DB0-444C-B203-2316DA79D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49" y="1389396"/>
            <a:ext cx="8640938" cy="50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D612F5-0979-4AF9-A799-34171C6F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6" y="1575377"/>
            <a:ext cx="11584017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607400-2D27-4AEA-92E1-DCC2EABC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" y="1766655"/>
            <a:ext cx="11183911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2079" y="1497634"/>
            <a:ext cx="5890591" cy="30400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located near bodies of water to provide a safe area for rocket stages to fall back to Earth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often located near the Equator for several strategic reasons that enhance the efficiency and effectiveness of space launches.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in US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8565CE-AA28-4B75-81AD-FB044A68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9" y="1497634"/>
            <a:ext cx="5689030" cy="30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with 10 success (green) and 3 fails (red) launches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EDE0A6-131E-4576-8F79-87AFEEAC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37" y="2472252"/>
            <a:ext cx="6354062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0924" y="1500809"/>
            <a:ext cx="4921337" cy="481854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situated near railways, highways and coastlines to facilitate transport of rocket components, propellants and payloads. 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proximity to the coast allows for the safe discharge of spent rocket stages into the ocean, minimizing risks to inhabited areas.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Distancing launch sites from urban areas reduces the risks associated with launch failures, noise and intense vibrations. 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remote location also contributes to security, access control and compliance with environmental regulations and international agreements, ensuring the success of space missions and minimizing negative impacts.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a closest city, railway, highway,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E2A55F-4391-4D2B-9FF1-62916EF50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261" y="1848164"/>
            <a:ext cx="6096000" cy="36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9BBDAF-00E2-40F4-B2A6-DD283D3C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62" y="1397309"/>
            <a:ext cx="9107171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00200"/>
            <a:ext cx="10499275" cy="48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an aerospace company founded in 2002 that stands out worldwide in space transportation services. Its success is due to the Falcon 9 rockets, in which Space X can reuse its first stage. Other companies have a cost of 165 million dollars for each rocket launched, but because Space X can reunite the first stage of the Falcon 9, the cost of launching each rocket is 62 million dollars.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to answer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to predict Space X Falcon 9 First Stage Landing?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CCAFS LC-40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4CA09A-243A-46E2-B82A-8F4352F3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678" y="1289448"/>
            <a:ext cx="907859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Payloads and Success for All Sites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22F5A6-3B58-4E0A-9BF4-6ABA084F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18331"/>
            <a:ext cx="10693419" cy="45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EC30B8-FA06-44FC-9C55-A0BF9A5B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369" y="2262461"/>
            <a:ext cx="5817283" cy="396393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2E25B22-2EE1-4696-B646-018DEACFA75D}"/>
              </a:ext>
            </a:extLst>
          </p:cNvPr>
          <p:cNvSpPr txBox="1">
            <a:spLocks/>
          </p:cNvSpPr>
          <p:nvPr/>
        </p:nvSpPr>
        <p:spPr>
          <a:xfrm>
            <a:off x="770011" y="1341782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the same on the test set, but in training the model that had the best accuracy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0.86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29770"/>
            <a:ext cx="5412128" cy="42392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 confusion matrix visualizes and summarizes the performance of a classification algorithm.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Negative:  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Positive:  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Negative:  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Positive:  12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285867-A0D1-45E3-A819-5D9FB935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64" y="1629771"/>
            <a:ext cx="518232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launch rate increased over the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located near bodies of water to provide a safe area for rocket stages to fall back to Earth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site with the highest launch success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ratingPoint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to predict a successful launch with approximately 84%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965DAA9-6E8B-46D4-9F91-C8A1AC6FA537}"/>
              </a:ext>
            </a:extLst>
          </p:cNvPr>
          <p:cNvGrpSpPr/>
          <p:nvPr/>
        </p:nvGrpSpPr>
        <p:grpSpPr>
          <a:xfrm>
            <a:off x="906389" y="4262045"/>
            <a:ext cx="8128000" cy="2563180"/>
            <a:chOff x="1958372" y="3902441"/>
            <a:chExt cx="8128000" cy="2563180"/>
          </a:xfrm>
        </p:grpSpPr>
        <p:graphicFrame>
          <p:nvGraphicFramePr>
            <p:cNvPr id="7" name="Diagrama 6">
              <a:extLst>
                <a:ext uri="{FF2B5EF4-FFF2-40B4-BE49-F238E27FC236}">
                  <a16:creationId xmlns:a16="http://schemas.microsoft.com/office/drawing/2014/main" id="{01A5C2B2-D3B0-4474-A019-1F65486EFE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52702210"/>
                </p:ext>
              </p:extLst>
            </p:nvPr>
          </p:nvGraphicFramePr>
          <p:xfrm>
            <a:off x="1958372" y="3902441"/>
            <a:ext cx="8128000" cy="25631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002A74C-6ED6-42DA-9DFB-3095D18E0220}"/>
                </a:ext>
              </a:extLst>
            </p:cNvPr>
            <p:cNvSpPr txBox="1"/>
            <p:nvPr/>
          </p:nvSpPr>
          <p:spPr>
            <a:xfrm>
              <a:off x="1958372" y="4001294"/>
              <a:ext cx="2921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Web </a:t>
              </a:r>
              <a:r>
                <a:rPr lang="pt-BR" dirty="0" err="1"/>
                <a:t>scraping</a:t>
              </a:r>
              <a:r>
                <a:rPr lang="pt-BR" dirty="0"/>
                <a:t> Wikipedia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320F959-6024-4858-8BA7-5BEE0C4A6236}"/>
              </a:ext>
            </a:extLst>
          </p:cNvPr>
          <p:cNvGrpSpPr/>
          <p:nvPr/>
        </p:nvGrpSpPr>
        <p:grpSpPr>
          <a:xfrm>
            <a:off x="906389" y="1982384"/>
            <a:ext cx="8128000" cy="2563180"/>
            <a:chOff x="1786011" y="1393282"/>
            <a:chExt cx="8128000" cy="2563180"/>
          </a:xfrm>
        </p:grpSpPr>
        <p:graphicFrame>
          <p:nvGraphicFramePr>
            <p:cNvPr id="3" name="Diagrama 2">
              <a:extLst>
                <a:ext uri="{FF2B5EF4-FFF2-40B4-BE49-F238E27FC236}">
                  <a16:creationId xmlns:a16="http://schemas.microsoft.com/office/drawing/2014/main" id="{92761313-1CCB-478A-91B3-021E506504B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41642496"/>
                </p:ext>
              </p:extLst>
            </p:nvPr>
          </p:nvGraphicFramePr>
          <p:xfrm>
            <a:off x="1786011" y="1393282"/>
            <a:ext cx="8128000" cy="25631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C0FC4D6-39B4-4E52-9027-D081B8B5D982}"/>
                </a:ext>
              </a:extLst>
            </p:cNvPr>
            <p:cNvSpPr txBox="1"/>
            <p:nvPr/>
          </p:nvSpPr>
          <p:spPr>
            <a:xfrm>
              <a:off x="1786011" y="1456293"/>
              <a:ext cx="2921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/>
                <a:t>SpaceX</a:t>
              </a:r>
              <a:r>
                <a:rPr lang="pt-BR" dirty="0"/>
                <a:t> REST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525936"/>
            <a:ext cx="5046102" cy="4626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and parse the SpaceX launch data using the GET 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 the response content as a Json and convert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information about the launches from SpaceX API using custom functions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dictionary from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dictionary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contain only Falcon 9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of Payload Mass with mean value of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data to csv file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55C7C92A-3387-44B2-BB61-6FD1547C3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854987"/>
              </p:ext>
            </p:extLst>
          </p:nvPr>
        </p:nvGraphicFramePr>
        <p:xfrm>
          <a:off x="5866840" y="1280469"/>
          <a:ext cx="5695863" cy="4793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C41378E0-0E64-488D-A7EF-F33ADF9577DA}"/>
              </a:ext>
            </a:extLst>
          </p:cNvPr>
          <p:cNvSpPr txBox="1"/>
          <p:nvPr/>
        </p:nvSpPr>
        <p:spPr>
          <a:xfrm>
            <a:off x="997005" y="6152922"/>
            <a:ext cx="10656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https://github.com/tiagoamador/IBM_Data_Science_Capstone/blob/main/jupyter-labs-spacex-data-collection-api.ipynb</a:t>
            </a:r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8D42F4-EA5E-4B89-AC0E-DA819AE9231A}"/>
              </a:ext>
            </a:extLst>
          </p:cNvPr>
          <p:cNvSpPr txBox="1"/>
          <p:nvPr/>
        </p:nvSpPr>
        <p:spPr>
          <a:xfrm>
            <a:off x="852054" y="6152922"/>
            <a:ext cx="1065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https://github.com/tiagoamador/IBM_Data_Science_Capstone/blob/main/jupyter-labs-webscraping.ipynb</a:t>
            </a:r>
            <a:endParaRPr lang="pt-B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B803729-1D7A-4DF5-B69B-43B199EF0C2C}"/>
              </a:ext>
            </a:extLst>
          </p:cNvPr>
          <p:cNvSpPr txBox="1">
            <a:spLocks/>
          </p:cNvSpPr>
          <p:nvPr/>
        </p:nvSpPr>
        <p:spPr>
          <a:xfrm>
            <a:off x="820738" y="1525936"/>
            <a:ext cx="5046102" cy="4626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the Falcon9 Launch Wiki page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from a response text content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column names from HTML table header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from parsing HTML tables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dictionary from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dictionary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data to csv file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31162CDF-EFD7-4076-A507-8B67D1D23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460549"/>
              </p:ext>
            </p:extLst>
          </p:nvPr>
        </p:nvGraphicFramePr>
        <p:xfrm>
          <a:off x="5866840" y="1280469"/>
          <a:ext cx="5695863" cy="4793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80a141d-92ca-4d3d-9308-f7e7b1d44ce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1721</TotalTime>
  <Words>1954</Words>
  <Application>Microsoft Office PowerPoint</Application>
  <PresentationFormat>Widescreen</PresentationFormat>
  <Paragraphs>272</Paragraphs>
  <Slides>46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Tiago Amador</cp:lastModifiedBy>
  <cp:revision>238</cp:revision>
  <dcterms:created xsi:type="dcterms:W3CDTF">2021-04-29T18:58:34Z</dcterms:created>
  <dcterms:modified xsi:type="dcterms:W3CDTF">2024-01-03T19:19:08Z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